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97" r:id="rId4"/>
    <p:sldId id="298" r:id="rId5"/>
    <p:sldId id="299" r:id="rId6"/>
    <p:sldId id="300" r:id="rId7"/>
    <p:sldId id="259" r:id="rId8"/>
    <p:sldId id="301" r:id="rId9"/>
    <p:sldId id="302" r:id="rId10"/>
    <p:sldId id="303" r:id="rId11"/>
    <p:sldId id="305" r:id="rId12"/>
    <p:sldId id="306" r:id="rId13"/>
    <p:sldId id="308" r:id="rId14"/>
    <p:sldId id="307" r:id="rId15"/>
    <p:sldId id="309" r:id="rId16"/>
    <p:sldId id="317" r:id="rId17"/>
    <p:sldId id="313" r:id="rId18"/>
    <p:sldId id="311" r:id="rId19"/>
    <p:sldId id="312" r:id="rId20"/>
    <p:sldId id="315" r:id="rId21"/>
    <p:sldId id="318" r:id="rId22"/>
    <p:sldId id="320" r:id="rId23"/>
    <p:sldId id="316" r:id="rId24"/>
    <p:sldId id="319" r:id="rId25"/>
    <p:sldId id="321" r:id="rId26"/>
    <p:sldId id="292" r:id="rId27"/>
    <p:sldId id="304" r:id="rId28"/>
    <p:sldId id="293" r:id="rId29"/>
    <p:sldId id="294" r:id="rId30"/>
    <p:sldId id="295" r:id="rId31"/>
    <p:sldId id="296" r:id="rId32"/>
    <p:sldId id="322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30"/>
    <a:srgbClr val="17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75" d="100"/>
          <a:sy n="75" d="100"/>
        </p:scale>
        <p:origin x="888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hdphoto1.wdp>
</file>

<file path=ppt/media/image1.png>
</file>

<file path=ppt/media/image10.sv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20DB3D-16B2-4C18-AB5A-DF7F33D64B1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CB984-27DC-4A6A-AFF1-AD60F9602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45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3001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84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5031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097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24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5667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213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0854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173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780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71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419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9201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50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362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253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8131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485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5302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3554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4733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72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3130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3991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1404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734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465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86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474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CB984-27DC-4A6A-AFF1-AD60F9602E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146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1477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975B1-473D-4493-A2CC-2CDC05FAB07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60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0B848-B89D-41FD-8277-8AC7AD988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0C035-F7E5-4233-8580-E462E91A6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6B45-CA8A-44C6-A48E-D0D65CA4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3F5D3-7254-417B-A952-33C442138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401D8-3AD9-48E3-8D10-AFBB2C269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17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1A82-AB4B-41A8-BF0E-E80E53509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9BE566-01A1-4EC9-B3BA-B87FCB9AC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2A701-C00C-41AA-9821-FEF049F80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C51DB-19D2-4A37-B44D-502674934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48484-7476-4AF3-AA66-637430FB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21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A35CA3-5D9C-46E1-A8B4-07D7634330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8E9859-D0F5-4936-98AB-0CDD61FC4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83A09-0467-422D-B3BB-6118FBCF91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B4586-8E10-4A3D-9481-D1A9D6190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CF0DE-4D20-4862-BD8F-C9FEF7E62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23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noFill/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accent1"/>
                </a:solidFill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67136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 with Non-Blinking L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noFill/>
          <a:ln w="1270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accent1"/>
                </a:solidFill>
                <a:latin typeface="+mj-lt"/>
              </a:rPr>
              <a:t>DEMO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3AD87C1-49B9-4435-BBBB-642DAA0115ED}"/>
              </a:ext>
            </a:extLst>
          </p:cNvPr>
          <p:cNvGrpSpPr/>
          <p:nvPr userDrawn="1"/>
        </p:nvGrpSpPr>
        <p:grpSpPr>
          <a:xfrm>
            <a:off x="1362008" y="1435583"/>
            <a:ext cx="302656" cy="1086761"/>
            <a:chOff x="1362008" y="992349"/>
            <a:chExt cx="426094" cy="1529995"/>
          </a:xfrm>
        </p:grpSpPr>
        <p:sp>
          <p:nvSpPr>
            <p:cNvPr id="7" name="Cathode">
              <a:extLst>
                <a:ext uri="{FF2B5EF4-FFF2-40B4-BE49-F238E27FC236}">
                  <a16:creationId xmlns:a16="http://schemas.microsoft.com/office/drawing/2014/main" id="{0EB091A4-F79C-4F44-B975-6A270D2044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6018" y="1623578"/>
              <a:ext cx="60387" cy="898766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  <a:gd name="connsiteX0" fmla="*/ 0 w 112596"/>
                <a:gd name="connsiteY0" fmla="*/ 200069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  <a:gd name="connsiteX11" fmla="*/ 0 w 112596"/>
                <a:gd name="connsiteY11" fmla="*/ 200069 h 1903279"/>
                <a:gd name="connsiteX0" fmla="*/ 0 w 115193"/>
                <a:gd name="connsiteY0" fmla="*/ 2599 h 1705809"/>
                <a:gd name="connsiteX1" fmla="*/ 115193 w 115193"/>
                <a:gd name="connsiteY1" fmla="*/ 0 h 1705809"/>
                <a:gd name="connsiteX2" fmla="*/ 112596 w 115193"/>
                <a:gd name="connsiteY2" fmla="*/ 318513 h 1705809"/>
                <a:gd name="connsiteX3" fmla="*/ 111275 w 115193"/>
                <a:gd name="connsiteY3" fmla="*/ 318513 h 1705809"/>
                <a:gd name="connsiteX4" fmla="*/ 112596 w 115193"/>
                <a:gd name="connsiteY4" fmla="*/ 325059 h 1705809"/>
                <a:gd name="connsiteX5" fmla="*/ 112596 w 115193"/>
                <a:gd name="connsiteY5" fmla="*/ 1649511 h 1705809"/>
                <a:gd name="connsiteX6" fmla="*/ 56298 w 115193"/>
                <a:gd name="connsiteY6" fmla="*/ 1705809 h 1705809"/>
                <a:gd name="connsiteX7" fmla="*/ 0 w 115193"/>
                <a:gd name="connsiteY7" fmla="*/ 1649511 h 1705809"/>
                <a:gd name="connsiteX8" fmla="*/ 0 w 115193"/>
                <a:gd name="connsiteY8" fmla="*/ 325059 h 1705809"/>
                <a:gd name="connsiteX9" fmla="*/ 1322 w 115193"/>
                <a:gd name="connsiteY9" fmla="*/ 318513 h 1705809"/>
                <a:gd name="connsiteX10" fmla="*/ 0 w 115193"/>
                <a:gd name="connsiteY10" fmla="*/ 318513 h 1705809"/>
                <a:gd name="connsiteX11" fmla="*/ 0 w 115193"/>
                <a:gd name="connsiteY11" fmla="*/ 2599 h 1705809"/>
                <a:gd name="connsiteX0" fmla="*/ 0 w 117792"/>
                <a:gd name="connsiteY0" fmla="*/ 0 h 1716201"/>
                <a:gd name="connsiteX1" fmla="*/ 117792 w 117792"/>
                <a:gd name="connsiteY1" fmla="*/ 10392 h 1716201"/>
                <a:gd name="connsiteX2" fmla="*/ 115195 w 117792"/>
                <a:gd name="connsiteY2" fmla="*/ 328905 h 1716201"/>
                <a:gd name="connsiteX3" fmla="*/ 113874 w 117792"/>
                <a:gd name="connsiteY3" fmla="*/ 328905 h 1716201"/>
                <a:gd name="connsiteX4" fmla="*/ 115195 w 117792"/>
                <a:gd name="connsiteY4" fmla="*/ 335451 h 1716201"/>
                <a:gd name="connsiteX5" fmla="*/ 115195 w 117792"/>
                <a:gd name="connsiteY5" fmla="*/ 1659903 h 1716201"/>
                <a:gd name="connsiteX6" fmla="*/ 58897 w 117792"/>
                <a:gd name="connsiteY6" fmla="*/ 1716201 h 1716201"/>
                <a:gd name="connsiteX7" fmla="*/ 2599 w 117792"/>
                <a:gd name="connsiteY7" fmla="*/ 1659903 h 1716201"/>
                <a:gd name="connsiteX8" fmla="*/ 2599 w 117792"/>
                <a:gd name="connsiteY8" fmla="*/ 335451 h 1716201"/>
                <a:gd name="connsiteX9" fmla="*/ 3921 w 117792"/>
                <a:gd name="connsiteY9" fmla="*/ 328905 h 1716201"/>
                <a:gd name="connsiteX10" fmla="*/ 2599 w 117792"/>
                <a:gd name="connsiteY10" fmla="*/ 328905 h 1716201"/>
                <a:gd name="connsiteX11" fmla="*/ 0 w 117792"/>
                <a:gd name="connsiteY11" fmla="*/ 0 h 1716201"/>
                <a:gd name="connsiteX0" fmla="*/ 0 w 115310"/>
                <a:gd name="connsiteY0" fmla="*/ 0 h 1716201"/>
                <a:gd name="connsiteX1" fmla="*/ 112596 w 115310"/>
                <a:gd name="connsiteY1" fmla="*/ 31178 h 1716201"/>
                <a:gd name="connsiteX2" fmla="*/ 115195 w 115310"/>
                <a:gd name="connsiteY2" fmla="*/ 328905 h 1716201"/>
                <a:gd name="connsiteX3" fmla="*/ 113874 w 115310"/>
                <a:gd name="connsiteY3" fmla="*/ 328905 h 1716201"/>
                <a:gd name="connsiteX4" fmla="*/ 115195 w 115310"/>
                <a:gd name="connsiteY4" fmla="*/ 335451 h 1716201"/>
                <a:gd name="connsiteX5" fmla="*/ 115195 w 115310"/>
                <a:gd name="connsiteY5" fmla="*/ 1659903 h 1716201"/>
                <a:gd name="connsiteX6" fmla="*/ 58897 w 115310"/>
                <a:gd name="connsiteY6" fmla="*/ 1716201 h 1716201"/>
                <a:gd name="connsiteX7" fmla="*/ 2599 w 115310"/>
                <a:gd name="connsiteY7" fmla="*/ 1659903 h 1716201"/>
                <a:gd name="connsiteX8" fmla="*/ 2599 w 115310"/>
                <a:gd name="connsiteY8" fmla="*/ 335451 h 1716201"/>
                <a:gd name="connsiteX9" fmla="*/ 3921 w 115310"/>
                <a:gd name="connsiteY9" fmla="*/ 328905 h 1716201"/>
                <a:gd name="connsiteX10" fmla="*/ 2599 w 115310"/>
                <a:gd name="connsiteY10" fmla="*/ 328905 h 1716201"/>
                <a:gd name="connsiteX11" fmla="*/ 0 w 115310"/>
                <a:gd name="connsiteY11" fmla="*/ 0 h 17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10" h="1716201">
                  <a:moveTo>
                    <a:pt x="0" y="0"/>
                  </a:moveTo>
                  <a:lnTo>
                    <a:pt x="112596" y="31178"/>
                  </a:lnTo>
                  <a:cubicBezTo>
                    <a:pt x="111730" y="137349"/>
                    <a:pt x="116061" y="222734"/>
                    <a:pt x="115195" y="328905"/>
                  </a:cubicBezTo>
                  <a:lnTo>
                    <a:pt x="113874" y="328905"/>
                  </a:lnTo>
                  <a:lnTo>
                    <a:pt x="115195" y="335451"/>
                  </a:lnTo>
                  <a:lnTo>
                    <a:pt x="115195" y="1659903"/>
                  </a:lnTo>
                  <a:cubicBezTo>
                    <a:pt x="115195" y="1690996"/>
                    <a:pt x="89990" y="1716201"/>
                    <a:pt x="58897" y="1716201"/>
                  </a:cubicBezTo>
                  <a:cubicBezTo>
                    <a:pt x="27804" y="1716201"/>
                    <a:pt x="2599" y="1690996"/>
                    <a:pt x="2599" y="1659903"/>
                  </a:cubicBezTo>
                  <a:lnTo>
                    <a:pt x="2599" y="335451"/>
                  </a:lnTo>
                  <a:lnTo>
                    <a:pt x="3921" y="328905"/>
                  </a:lnTo>
                  <a:lnTo>
                    <a:pt x="2599" y="328905"/>
                  </a:lnTo>
                  <a:cubicBezTo>
                    <a:pt x="1733" y="219270"/>
                    <a:pt x="866" y="109635"/>
                    <a:pt x="0" y="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Anode">
              <a:extLst>
                <a:ext uri="{FF2B5EF4-FFF2-40B4-BE49-F238E27FC236}">
                  <a16:creationId xmlns:a16="http://schemas.microsoft.com/office/drawing/2014/main" id="{AA63E18F-0808-49FC-90AF-1D1F8DC00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4544" y="1632979"/>
              <a:ext cx="150235" cy="889365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  <a:gd name="connsiteX0" fmla="*/ 0 w 286875"/>
                <a:gd name="connsiteY0" fmla="*/ 303351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  <a:gd name="connsiteX0" fmla="*/ 0 w 286875"/>
                <a:gd name="connsiteY0" fmla="*/ 16346 h 2160232"/>
                <a:gd name="connsiteX1" fmla="*/ 113781 w 286875"/>
                <a:gd name="connsiteY1" fmla="*/ -1 h 2160232"/>
                <a:gd name="connsiteX2" fmla="*/ 176944 w 286875"/>
                <a:gd name="connsiteY2" fmla="*/ 74771 h 2160232"/>
                <a:gd name="connsiteX3" fmla="*/ 286875 w 286875"/>
                <a:gd name="connsiteY3" fmla="*/ 231848 h 2160232"/>
                <a:gd name="connsiteX4" fmla="*/ 285589 w 286875"/>
                <a:gd name="connsiteY4" fmla="*/ 232093 h 2160232"/>
                <a:gd name="connsiteX5" fmla="*/ 286875 w 286875"/>
                <a:gd name="connsiteY5" fmla="*/ 238462 h 2160232"/>
                <a:gd name="connsiteX6" fmla="*/ 286875 w 286875"/>
                <a:gd name="connsiteY6" fmla="*/ 2103934 h 2160232"/>
                <a:gd name="connsiteX7" fmla="*/ 230577 w 286875"/>
                <a:gd name="connsiteY7" fmla="*/ 2160232 h 2160232"/>
                <a:gd name="connsiteX8" fmla="*/ 174279 w 286875"/>
                <a:gd name="connsiteY8" fmla="*/ 2103934 h 2160232"/>
                <a:gd name="connsiteX9" fmla="*/ 174279 w 286875"/>
                <a:gd name="connsiteY9" fmla="*/ 253284 h 2160232"/>
                <a:gd name="connsiteX10" fmla="*/ 173380 w 286875"/>
                <a:gd name="connsiteY10" fmla="*/ 253455 h 2160232"/>
                <a:gd name="connsiteX11" fmla="*/ 102374 w 286875"/>
                <a:gd name="connsiteY11" fmla="*/ 160488 h 2160232"/>
                <a:gd name="connsiteX12" fmla="*/ 0 w 286875"/>
                <a:gd name="connsiteY12" fmla="*/ 16346 h 2160232"/>
                <a:gd name="connsiteX0" fmla="*/ 0 w 286875"/>
                <a:gd name="connsiteY0" fmla="*/ 36360 h 2180246"/>
                <a:gd name="connsiteX1" fmla="*/ 116381 w 286875"/>
                <a:gd name="connsiteY1" fmla="*/ 0 h 2180246"/>
                <a:gd name="connsiteX2" fmla="*/ 176944 w 286875"/>
                <a:gd name="connsiteY2" fmla="*/ 94785 h 2180246"/>
                <a:gd name="connsiteX3" fmla="*/ 286875 w 286875"/>
                <a:gd name="connsiteY3" fmla="*/ 251862 h 2180246"/>
                <a:gd name="connsiteX4" fmla="*/ 285589 w 286875"/>
                <a:gd name="connsiteY4" fmla="*/ 252107 h 2180246"/>
                <a:gd name="connsiteX5" fmla="*/ 286875 w 286875"/>
                <a:gd name="connsiteY5" fmla="*/ 258476 h 2180246"/>
                <a:gd name="connsiteX6" fmla="*/ 286875 w 286875"/>
                <a:gd name="connsiteY6" fmla="*/ 2123948 h 2180246"/>
                <a:gd name="connsiteX7" fmla="*/ 230577 w 286875"/>
                <a:gd name="connsiteY7" fmla="*/ 2180246 h 2180246"/>
                <a:gd name="connsiteX8" fmla="*/ 174279 w 286875"/>
                <a:gd name="connsiteY8" fmla="*/ 2123948 h 2180246"/>
                <a:gd name="connsiteX9" fmla="*/ 174279 w 286875"/>
                <a:gd name="connsiteY9" fmla="*/ 273298 h 2180246"/>
                <a:gd name="connsiteX10" fmla="*/ 173380 w 286875"/>
                <a:gd name="connsiteY10" fmla="*/ 273469 h 2180246"/>
                <a:gd name="connsiteX11" fmla="*/ 102374 w 286875"/>
                <a:gd name="connsiteY11" fmla="*/ 180502 h 2180246"/>
                <a:gd name="connsiteX12" fmla="*/ 0 w 286875"/>
                <a:gd name="connsiteY12" fmla="*/ 36360 h 2180246"/>
                <a:gd name="connsiteX0" fmla="*/ 0 w 286875"/>
                <a:gd name="connsiteY0" fmla="*/ 13010 h 2180246"/>
                <a:gd name="connsiteX1" fmla="*/ 116381 w 286875"/>
                <a:gd name="connsiteY1" fmla="*/ 0 h 2180246"/>
                <a:gd name="connsiteX2" fmla="*/ 176944 w 286875"/>
                <a:gd name="connsiteY2" fmla="*/ 94785 h 2180246"/>
                <a:gd name="connsiteX3" fmla="*/ 286875 w 286875"/>
                <a:gd name="connsiteY3" fmla="*/ 251862 h 2180246"/>
                <a:gd name="connsiteX4" fmla="*/ 285589 w 286875"/>
                <a:gd name="connsiteY4" fmla="*/ 252107 h 2180246"/>
                <a:gd name="connsiteX5" fmla="*/ 286875 w 286875"/>
                <a:gd name="connsiteY5" fmla="*/ 258476 h 2180246"/>
                <a:gd name="connsiteX6" fmla="*/ 286875 w 286875"/>
                <a:gd name="connsiteY6" fmla="*/ 2123948 h 2180246"/>
                <a:gd name="connsiteX7" fmla="*/ 230577 w 286875"/>
                <a:gd name="connsiteY7" fmla="*/ 2180246 h 2180246"/>
                <a:gd name="connsiteX8" fmla="*/ 174279 w 286875"/>
                <a:gd name="connsiteY8" fmla="*/ 2123948 h 2180246"/>
                <a:gd name="connsiteX9" fmla="*/ 174279 w 286875"/>
                <a:gd name="connsiteY9" fmla="*/ 273298 h 2180246"/>
                <a:gd name="connsiteX10" fmla="*/ 173380 w 286875"/>
                <a:gd name="connsiteY10" fmla="*/ 273469 h 2180246"/>
                <a:gd name="connsiteX11" fmla="*/ 102374 w 286875"/>
                <a:gd name="connsiteY11" fmla="*/ 180502 h 2180246"/>
                <a:gd name="connsiteX12" fmla="*/ 0 w 286875"/>
                <a:gd name="connsiteY12" fmla="*/ 13010 h 218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6875" h="2180246">
                  <a:moveTo>
                    <a:pt x="0" y="13010"/>
                  </a:moveTo>
                  <a:lnTo>
                    <a:pt x="116381" y="0"/>
                  </a:lnTo>
                  <a:cubicBezTo>
                    <a:pt x="116381" y="22318"/>
                    <a:pt x="148528" y="52808"/>
                    <a:pt x="176944" y="94785"/>
                  </a:cubicBezTo>
                  <a:cubicBezTo>
                    <a:pt x="205360" y="136762"/>
                    <a:pt x="286875" y="190168"/>
                    <a:pt x="286875" y="251862"/>
                  </a:cubicBezTo>
                  <a:lnTo>
                    <a:pt x="285589" y="252107"/>
                  </a:lnTo>
                  <a:lnTo>
                    <a:pt x="286875" y="258476"/>
                  </a:lnTo>
                  <a:lnTo>
                    <a:pt x="286875" y="2123948"/>
                  </a:lnTo>
                  <a:cubicBezTo>
                    <a:pt x="286875" y="2155041"/>
                    <a:pt x="261670" y="2180246"/>
                    <a:pt x="230577" y="2180246"/>
                  </a:cubicBezTo>
                  <a:cubicBezTo>
                    <a:pt x="199484" y="2180246"/>
                    <a:pt x="174279" y="2155041"/>
                    <a:pt x="174279" y="2123948"/>
                  </a:cubicBezTo>
                  <a:lnTo>
                    <a:pt x="174279" y="273298"/>
                  </a:lnTo>
                  <a:lnTo>
                    <a:pt x="173380" y="273469"/>
                  </a:lnTo>
                  <a:cubicBezTo>
                    <a:pt x="173380" y="246176"/>
                    <a:pt x="125757" y="200261"/>
                    <a:pt x="102374" y="180502"/>
                  </a:cubicBezTo>
                  <a:cubicBezTo>
                    <a:pt x="49904" y="134871"/>
                    <a:pt x="0" y="68450"/>
                    <a:pt x="0" y="1301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" name="Base Rim Side">
              <a:extLst>
                <a:ext uri="{FF2B5EF4-FFF2-40B4-BE49-F238E27FC236}">
                  <a16:creationId xmlns:a16="http://schemas.microsoft.com/office/drawing/2014/main" id="{3F1BD6DF-CEDB-443E-9A79-A0C5BDF72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09" y="1349734"/>
              <a:ext cx="426093" cy="288677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Base Rim Top">
              <a:extLst>
                <a:ext uri="{FF2B5EF4-FFF2-40B4-BE49-F238E27FC236}">
                  <a16:creationId xmlns:a16="http://schemas.microsoft.com/office/drawing/2014/main" id="{711DCA92-AD76-4D0A-BAFC-894861CD8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09" y="1349734"/>
              <a:ext cx="426093" cy="246632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4F59F50-C3E1-4648-AA69-59689A0393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2008" y="1338922"/>
              <a:ext cx="390714" cy="232834"/>
            </a:xfrm>
            <a:custGeom>
              <a:avLst/>
              <a:gdLst>
                <a:gd name="connsiteX0" fmla="*/ 329360 w 390714"/>
                <a:gd name="connsiteY0" fmla="*/ 0 h 234781"/>
                <a:gd name="connsiteX1" fmla="*/ 333495 w 390714"/>
                <a:gd name="connsiteY1" fmla="*/ 1947 h 234781"/>
                <a:gd name="connsiteX2" fmla="*/ 390714 w 390714"/>
                <a:gd name="connsiteY2" fmla="*/ 98390 h 234781"/>
                <a:gd name="connsiteX3" fmla="*/ 195357 w 390714"/>
                <a:gd name="connsiteY3" fmla="*/ 234781 h 234781"/>
                <a:gd name="connsiteX4" fmla="*/ 0 w 390714"/>
                <a:gd name="connsiteY4" fmla="*/ 98390 h 234781"/>
                <a:gd name="connsiteX5" fmla="*/ 57219 w 390714"/>
                <a:gd name="connsiteY5" fmla="*/ 1947 h 234781"/>
                <a:gd name="connsiteX6" fmla="*/ 61018 w 390714"/>
                <a:gd name="connsiteY6" fmla="*/ 159 h 234781"/>
                <a:gd name="connsiteX7" fmla="*/ 61018 w 390714"/>
                <a:gd name="connsiteY7" fmla="*/ 61898 h 234781"/>
                <a:gd name="connsiteX8" fmla="*/ 329360 w 390714"/>
                <a:gd name="connsiteY8" fmla="*/ 61898 h 234781"/>
                <a:gd name="connsiteX0" fmla="*/ 61018 w 390714"/>
                <a:gd name="connsiteY0" fmla="*/ 159 h 234781"/>
                <a:gd name="connsiteX1" fmla="*/ 61018 w 390714"/>
                <a:gd name="connsiteY1" fmla="*/ 61898 h 234781"/>
                <a:gd name="connsiteX2" fmla="*/ 329360 w 390714"/>
                <a:gd name="connsiteY2" fmla="*/ 61898 h 234781"/>
                <a:gd name="connsiteX3" fmla="*/ 329360 w 390714"/>
                <a:gd name="connsiteY3" fmla="*/ 0 h 234781"/>
                <a:gd name="connsiteX4" fmla="*/ 333495 w 390714"/>
                <a:gd name="connsiteY4" fmla="*/ 1947 h 234781"/>
                <a:gd name="connsiteX5" fmla="*/ 390714 w 390714"/>
                <a:gd name="connsiteY5" fmla="*/ 98390 h 234781"/>
                <a:gd name="connsiteX6" fmla="*/ 195357 w 390714"/>
                <a:gd name="connsiteY6" fmla="*/ 234781 h 234781"/>
                <a:gd name="connsiteX7" fmla="*/ 0 w 390714"/>
                <a:gd name="connsiteY7" fmla="*/ 98390 h 234781"/>
                <a:gd name="connsiteX8" fmla="*/ 57219 w 390714"/>
                <a:gd name="connsiteY8" fmla="*/ 1947 h 234781"/>
                <a:gd name="connsiteX9" fmla="*/ 152458 w 390714"/>
                <a:gd name="connsiteY9" fmla="*/ 91599 h 234781"/>
                <a:gd name="connsiteX0" fmla="*/ 61018 w 390714"/>
                <a:gd name="connsiteY0" fmla="*/ 159 h 234781"/>
                <a:gd name="connsiteX1" fmla="*/ 61018 w 390714"/>
                <a:gd name="connsiteY1" fmla="*/ 61898 h 234781"/>
                <a:gd name="connsiteX2" fmla="*/ 329360 w 390714"/>
                <a:gd name="connsiteY2" fmla="*/ 61898 h 234781"/>
                <a:gd name="connsiteX3" fmla="*/ 329360 w 390714"/>
                <a:gd name="connsiteY3" fmla="*/ 0 h 234781"/>
                <a:gd name="connsiteX4" fmla="*/ 333495 w 390714"/>
                <a:gd name="connsiteY4" fmla="*/ 1947 h 234781"/>
                <a:gd name="connsiteX5" fmla="*/ 390714 w 390714"/>
                <a:gd name="connsiteY5" fmla="*/ 98390 h 234781"/>
                <a:gd name="connsiteX6" fmla="*/ 195357 w 390714"/>
                <a:gd name="connsiteY6" fmla="*/ 234781 h 234781"/>
                <a:gd name="connsiteX7" fmla="*/ 0 w 390714"/>
                <a:gd name="connsiteY7" fmla="*/ 98390 h 234781"/>
                <a:gd name="connsiteX8" fmla="*/ 57219 w 390714"/>
                <a:gd name="connsiteY8" fmla="*/ 1947 h 234781"/>
                <a:gd name="connsiteX0" fmla="*/ 61018 w 390714"/>
                <a:gd name="connsiteY0" fmla="*/ 0 h 234622"/>
                <a:gd name="connsiteX1" fmla="*/ 61018 w 390714"/>
                <a:gd name="connsiteY1" fmla="*/ 61739 h 234622"/>
                <a:gd name="connsiteX2" fmla="*/ 329360 w 390714"/>
                <a:gd name="connsiteY2" fmla="*/ 61739 h 234622"/>
                <a:gd name="connsiteX3" fmla="*/ 333495 w 390714"/>
                <a:gd name="connsiteY3" fmla="*/ 1788 h 234622"/>
                <a:gd name="connsiteX4" fmla="*/ 390714 w 390714"/>
                <a:gd name="connsiteY4" fmla="*/ 98231 h 234622"/>
                <a:gd name="connsiteX5" fmla="*/ 195357 w 390714"/>
                <a:gd name="connsiteY5" fmla="*/ 234622 h 234622"/>
                <a:gd name="connsiteX6" fmla="*/ 0 w 390714"/>
                <a:gd name="connsiteY6" fmla="*/ 98231 h 234622"/>
                <a:gd name="connsiteX7" fmla="*/ 57219 w 390714"/>
                <a:gd name="connsiteY7" fmla="*/ 1788 h 234622"/>
                <a:gd name="connsiteX0" fmla="*/ 61018 w 390714"/>
                <a:gd name="connsiteY0" fmla="*/ 59951 h 232834"/>
                <a:gd name="connsiteX1" fmla="*/ 329360 w 390714"/>
                <a:gd name="connsiteY1" fmla="*/ 59951 h 232834"/>
                <a:gd name="connsiteX2" fmla="*/ 333495 w 390714"/>
                <a:gd name="connsiteY2" fmla="*/ 0 h 232834"/>
                <a:gd name="connsiteX3" fmla="*/ 390714 w 390714"/>
                <a:gd name="connsiteY3" fmla="*/ 96443 h 232834"/>
                <a:gd name="connsiteX4" fmla="*/ 195357 w 390714"/>
                <a:gd name="connsiteY4" fmla="*/ 232834 h 232834"/>
                <a:gd name="connsiteX5" fmla="*/ 0 w 390714"/>
                <a:gd name="connsiteY5" fmla="*/ 96443 h 232834"/>
                <a:gd name="connsiteX6" fmla="*/ 57219 w 390714"/>
                <a:gd name="connsiteY6" fmla="*/ 0 h 232834"/>
                <a:gd name="connsiteX0" fmla="*/ 61018 w 390714"/>
                <a:gd name="connsiteY0" fmla="*/ 59951 h 232834"/>
                <a:gd name="connsiteX1" fmla="*/ 329360 w 390714"/>
                <a:gd name="connsiteY1" fmla="*/ 59951 h 232834"/>
                <a:gd name="connsiteX2" fmla="*/ 333495 w 390714"/>
                <a:gd name="connsiteY2" fmla="*/ 0 h 232834"/>
                <a:gd name="connsiteX3" fmla="*/ 390714 w 390714"/>
                <a:gd name="connsiteY3" fmla="*/ 96443 h 232834"/>
                <a:gd name="connsiteX4" fmla="*/ 195357 w 390714"/>
                <a:gd name="connsiteY4" fmla="*/ 232834 h 232834"/>
                <a:gd name="connsiteX5" fmla="*/ 0 w 390714"/>
                <a:gd name="connsiteY5" fmla="*/ 96443 h 232834"/>
                <a:gd name="connsiteX6" fmla="*/ 57219 w 390714"/>
                <a:gd name="connsiteY6" fmla="*/ 0 h 232834"/>
                <a:gd name="connsiteX7" fmla="*/ 61018 w 390714"/>
                <a:gd name="connsiteY7" fmla="*/ 59951 h 232834"/>
                <a:gd name="connsiteX0" fmla="*/ 61018 w 390714"/>
                <a:gd name="connsiteY0" fmla="*/ 59951 h 232834"/>
                <a:gd name="connsiteX1" fmla="*/ 329360 w 390714"/>
                <a:gd name="connsiteY1" fmla="*/ 59951 h 232834"/>
                <a:gd name="connsiteX2" fmla="*/ 333495 w 390714"/>
                <a:gd name="connsiteY2" fmla="*/ 0 h 232834"/>
                <a:gd name="connsiteX3" fmla="*/ 390714 w 390714"/>
                <a:gd name="connsiteY3" fmla="*/ 96443 h 232834"/>
                <a:gd name="connsiteX4" fmla="*/ 195357 w 390714"/>
                <a:gd name="connsiteY4" fmla="*/ 232834 h 232834"/>
                <a:gd name="connsiteX5" fmla="*/ 0 w 390714"/>
                <a:gd name="connsiteY5" fmla="*/ 96443 h 232834"/>
                <a:gd name="connsiteX6" fmla="*/ 57219 w 390714"/>
                <a:gd name="connsiteY6" fmla="*/ 0 h 232834"/>
                <a:gd name="connsiteX7" fmla="*/ 152458 w 390714"/>
                <a:gd name="connsiteY7" fmla="*/ 151391 h 232834"/>
                <a:gd name="connsiteX0" fmla="*/ 61018 w 390714"/>
                <a:gd name="connsiteY0" fmla="*/ 59951 h 232834"/>
                <a:gd name="connsiteX1" fmla="*/ 329360 w 390714"/>
                <a:gd name="connsiteY1" fmla="*/ 59951 h 232834"/>
                <a:gd name="connsiteX2" fmla="*/ 333495 w 390714"/>
                <a:gd name="connsiteY2" fmla="*/ 0 h 232834"/>
                <a:gd name="connsiteX3" fmla="*/ 390714 w 390714"/>
                <a:gd name="connsiteY3" fmla="*/ 96443 h 232834"/>
                <a:gd name="connsiteX4" fmla="*/ 195357 w 390714"/>
                <a:gd name="connsiteY4" fmla="*/ 232834 h 232834"/>
                <a:gd name="connsiteX5" fmla="*/ 0 w 390714"/>
                <a:gd name="connsiteY5" fmla="*/ 96443 h 232834"/>
                <a:gd name="connsiteX6" fmla="*/ 57219 w 390714"/>
                <a:gd name="connsiteY6" fmla="*/ 0 h 232834"/>
                <a:gd name="connsiteX0" fmla="*/ 329360 w 390714"/>
                <a:gd name="connsiteY0" fmla="*/ 59951 h 232834"/>
                <a:gd name="connsiteX1" fmla="*/ 333495 w 390714"/>
                <a:gd name="connsiteY1" fmla="*/ 0 h 232834"/>
                <a:gd name="connsiteX2" fmla="*/ 390714 w 390714"/>
                <a:gd name="connsiteY2" fmla="*/ 96443 h 232834"/>
                <a:gd name="connsiteX3" fmla="*/ 195357 w 390714"/>
                <a:gd name="connsiteY3" fmla="*/ 232834 h 232834"/>
                <a:gd name="connsiteX4" fmla="*/ 0 w 390714"/>
                <a:gd name="connsiteY4" fmla="*/ 96443 h 232834"/>
                <a:gd name="connsiteX5" fmla="*/ 57219 w 390714"/>
                <a:gd name="connsiteY5" fmla="*/ 0 h 232834"/>
                <a:gd name="connsiteX0" fmla="*/ 333495 w 390714"/>
                <a:gd name="connsiteY0" fmla="*/ 0 h 232834"/>
                <a:gd name="connsiteX1" fmla="*/ 390714 w 390714"/>
                <a:gd name="connsiteY1" fmla="*/ 96443 h 232834"/>
                <a:gd name="connsiteX2" fmla="*/ 195357 w 390714"/>
                <a:gd name="connsiteY2" fmla="*/ 232834 h 232834"/>
                <a:gd name="connsiteX3" fmla="*/ 0 w 390714"/>
                <a:gd name="connsiteY3" fmla="*/ 96443 h 232834"/>
                <a:gd name="connsiteX4" fmla="*/ 57219 w 390714"/>
                <a:gd name="connsiteY4" fmla="*/ 0 h 23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714" h="232834">
                  <a:moveTo>
                    <a:pt x="333495" y="0"/>
                  </a:moveTo>
                  <a:cubicBezTo>
                    <a:pt x="368848" y="24682"/>
                    <a:pt x="390714" y="58780"/>
                    <a:pt x="390714" y="96443"/>
                  </a:cubicBezTo>
                  <a:cubicBezTo>
                    <a:pt x="390714" y="171770"/>
                    <a:pt x="303250" y="232834"/>
                    <a:pt x="195357" y="232834"/>
                  </a:cubicBezTo>
                  <a:cubicBezTo>
                    <a:pt x="87464" y="232834"/>
                    <a:pt x="0" y="171770"/>
                    <a:pt x="0" y="96443"/>
                  </a:cubicBezTo>
                  <a:cubicBezTo>
                    <a:pt x="0" y="58780"/>
                    <a:pt x="21866" y="24682"/>
                    <a:pt x="57219" y="0"/>
                  </a:cubicBezTo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" name="Cathode Terminal">
              <a:extLst>
                <a:ext uri="{FF2B5EF4-FFF2-40B4-BE49-F238E27FC236}">
                  <a16:creationId xmlns:a16="http://schemas.microsoft.com/office/drawing/2014/main" id="{268556B0-9AF8-4DA0-B07C-7F74A0955B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3026" y="1234366"/>
              <a:ext cx="214841" cy="200997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Anode Terminal">
              <a:extLst>
                <a:ext uri="{FF2B5EF4-FFF2-40B4-BE49-F238E27FC236}">
                  <a16:creationId xmlns:a16="http://schemas.microsoft.com/office/drawing/2014/main" id="{B8EFB7CA-10B6-4C70-B8CA-22274AF0D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6083" y="1226674"/>
              <a:ext cx="125623" cy="208688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ens Fill Color">
              <a:extLst>
                <a:ext uri="{FF2B5EF4-FFF2-40B4-BE49-F238E27FC236}">
                  <a16:creationId xmlns:a16="http://schemas.microsoft.com/office/drawing/2014/main" id="{309A5235-7F34-4EF4-9713-420D288CD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09" y="992349"/>
              <a:ext cx="426093" cy="646062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2732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 with Blinking L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noFill/>
          <a:ln w="1270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accent1"/>
                </a:solidFill>
                <a:latin typeface="+mj-lt"/>
              </a:rPr>
              <a:t>DEMO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3AD87C1-49B9-4435-BBBB-642DAA0115ED}"/>
              </a:ext>
            </a:extLst>
          </p:cNvPr>
          <p:cNvGrpSpPr/>
          <p:nvPr userDrawn="1"/>
        </p:nvGrpSpPr>
        <p:grpSpPr>
          <a:xfrm>
            <a:off x="1362008" y="1435583"/>
            <a:ext cx="302656" cy="1086761"/>
            <a:chOff x="1362008" y="992349"/>
            <a:chExt cx="426094" cy="1529995"/>
          </a:xfrm>
        </p:grpSpPr>
        <p:sp>
          <p:nvSpPr>
            <p:cNvPr id="7" name="Cathode">
              <a:extLst>
                <a:ext uri="{FF2B5EF4-FFF2-40B4-BE49-F238E27FC236}">
                  <a16:creationId xmlns:a16="http://schemas.microsoft.com/office/drawing/2014/main" id="{0EB091A4-F79C-4F44-B975-6A270D2044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6018" y="1623578"/>
              <a:ext cx="60387" cy="898766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  <a:gd name="connsiteX0" fmla="*/ 0 w 112596"/>
                <a:gd name="connsiteY0" fmla="*/ 200069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  <a:gd name="connsiteX11" fmla="*/ 0 w 112596"/>
                <a:gd name="connsiteY11" fmla="*/ 200069 h 1903279"/>
                <a:gd name="connsiteX0" fmla="*/ 0 w 115193"/>
                <a:gd name="connsiteY0" fmla="*/ 2599 h 1705809"/>
                <a:gd name="connsiteX1" fmla="*/ 115193 w 115193"/>
                <a:gd name="connsiteY1" fmla="*/ 0 h 1705809"/>
                <a:gd name="connsiteX2" fmla="*/ 112596 w 115193"/>
                <a:gd name="connsiteY2" fmla="*/ 318513 h 1705809"/>
                <a:gd name="connsiteX3" fmla="*/ 111275 w 115193"/>
                <a:gd name="connsiteY3" fmla="*/ 318513 h 1705809"/>
                <a:gd name="connsiteX4" fmla="*/ 112596 w 115193"/>
                <a:gd name="connsiteY4" fmla="*/ 325059 h 1705809"/>
                <a:gd name="connsiteX5" fmla="*/ 112596 w 115193"/>
                <a:gd name="connsiteY5" fmla="*/ 1649511 h 1705809"/>
                <a:gd name="connsiteX6" fmla="*/ 56298 w 115193"/>
                <a:gd name="connsiteY6" fmla="*/ 1705809 h 1705809"/>
                <a:gd name="connsiteX7" fmla="*/ 0 w 115193"/>
                <a:gd name="connsiteY7" fmla="*/ 1649511 h 1705809"/>
                <a:gd name="connsiteX8" fmla="*/ 0 w 115193"/>
                <a:gd name="connsiteY8" fmla="*/ 325059 h 1705809"/>
                <a:gd name="connsiteX9" fmla="*/ 1322 w 115193"/>
                <a:gd name="connsiteY9" fmla="*/ 318513 h 1705809"/>
                <a:gd name="connsiteX10" fmla="*/ 0 w 115193"/>
                <a:gd name="connsiteY10" fmla="*/ 318513 h 1705809"/>
                <a:gd name="connsiteX11" fmla="*/ 0 w 115193"/>
                <a:gd name="connsiteY11" fmla="*/ 2599 h 1705809"/>
                <a:gd name="connsiteX0" fmla="*/ 0 w 117792"/>
                <a:gd name="connsiteY0" fmla="*/ 0 h 1716201"/>
                <a:gd name="connsiteX1" fmla="*/ 117792 w 117792"/>
                <a:gd name="connsiteY1" fmla="*/ 10392 h 1716201"/>
                <a:gd name="connsiteX2" fmla="*/ 115195 w 117792"/>
                <a:gd name="connsiteY2" fmla="*/ 328905 h 1716201"/>
                <a:gd name="connsiteX3" fmla="*/ 113874 w 117792"/>
                <a:gd name="connsiteY3" fmla="*/ 328905 h 1716201"/>
                <a:gd name="connsiteX4" fmla="*/ 115195 w 117792"/>
                <a:gd name="connsiteY4" fmla="*/ 335451 h 1716201"/>
                <a:gd name="connsiteX5" fmla="*/ 115195 w 117792"/>
                <a:gd name="connsiteY5" fmla="*/ 1659903 h 1716201"/>
                <a:gd name="connsiteX6" fmla="*/ 58897 w 117792"/>
                <a:gd name="connsiteY6" fmla="*/ 1716201 h 1716201"/>
                <a:gd name="connsiteX7" fmla="*/ 2599 w 117792"/>
                <a:gd name="connsiteY7" fmla="*/ 1659903 h 1716201"/>
                <a:gd name="connsiteX8" fmla="*/ 2599 w 117792"/>
                <a:gd name="connsiteY8" fmla="*/ 335451 h 1716201"/>
                <a:gd name="connsiteX9" fmla="*/ 3921 w 117792"/>
                <a:gd name="connsiteY9" fmla="*/ 328905 h 1716201"/>
                <a:gd name="connsiteX10" fmla="*/ 2599 w 117792"/>
                <a:gd name="connsiteY10" fmla="*/ 328905 h 1716201"/>
                <a:gd name="connsiteX11" fmla="*/ 0 w 117792"/>
                <a:gd name="connsiteY11" fmla="*/ 0 h 1716201"/>
                <a:gd name="connsiteX0" fmla="*/ 0 w 115310"/>
                <a:gd name="connsiteY0" fmla="*/ 0 h 1716201"/>
                <a:gd name="connsiteX1" fmla="*/ 112596 w 115310"/>
                <a:gd name="connsiteY1" fmla="*/ 31178 h 1716201"/>
                <a:gd name="connsiteX2" fmla="*/ 115195 w 115310"/>
                <a:gd name="connsiteY2" fmla="*/ 328905 h 1716201"/>
                <a:gd name="connsiteX3" fmla="*/ 113874 w 115310"/>
                <a:gd name="connsiteY3" fmla="*/ 328905 h 1716201"/>
                <a:gd name="connsiteX4" fmla="*/ 115195 w 115310"/>
                <a:gd name="connsiteY4" fmla="*/ 335451 h 1716201"/>
                <a:gd name="connsiteX5" fmla="*/ 115195 w 115310"/>
                <a:gd name="connsiteY5" fmla="*/ 1659903 h 1716201"/>
                <a:gd name="connsiteX6" fmla="*/ 58897 w 115310"/>
                <a:gd name="connsiteY6" fmla="*/ 1716201 h 1716201"/>
                <a:gd name="connsiteX7" fmla="*/ 2599 w 115310"/>
                <a:gd name="connsiteY7" fmla="*/ 1659903 h 1716201"/>
                <a:gd name="connsiteX8" fmla="*/ 2599 w 115310"/>
                <a:gd name="connsiteY8" fmla="*/ 335451 h 1716201"/>
                <a:gd name="connsiteX9" fmla="*/ 3921 w 115310"/>
                <a:gd name="connsiteY9" fmla="*/ 328905 h 1716201"/>
                <a:gd name="connsiteX10" fmla="*/ 2599 w 115310"/>
                <a:gd name="connsiteY10" fmla="*/ 328905 h 1716201"/>
                <a:gd name="connsiteX11" fmla="*/ 0 w 115310"/>
                <a:gd name="connsiteY11" fmla="*/ 0 h 17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10" h="1716201">
                  <a:moveTo>
                    <a:pt x="0" y="0"/>
                  </a:moveTo>
                  <a:lnTo>
                    <a:pt x="112596" y="31178"/>
                  </a:lnTo>
                  <a:cubicBezTo>
                    <a:pt x="111730" y="137349"/>
                    <a:pt x="116061" y="222734"/>
                    <a:pt x="115195" y="328905"/>
                  </a:cubicBezTo>
                  <a:lnTo>
                    <a:pt x="113874" y="328905"/>
                  </a:lnTo>
                  <a:lnTo>
                    <a:pt x="115195" y="335451"/>
                  </a:lnTo>
                  <a:lnTo>
                    <a:pt x="115195" y="1659903"/>
                  </a:lnTo>
                  <a:cubicBezTo>
                    <a:pt x="115195" y="1690996"/>
                    <a:pt x="89990" y="1716201"/>
                    <a:pt x="58897" y="1716201"/>
                  </a:cubicBezTo>
                  <a:cubicBezTo>
                    <a:pt x="27804" y="1716201"/>
                    <a:pt x="2599" y="1690996"/>
                    <a:pt x="2599" y="1659903"/>
                  </a:cubicBezTo>
                  <a:lnTo>
                    <a:pt x="2599" y="335451"/>
                  </a:lnTo>
                  <a:lnTo>
                    <a:pt x="3921" y="328905"/>
                  </a:lnTo>
                  <a:lnTo>
                    <a:pt x="2599" y="328905"/>
                  </a:lnTo>
                  <a:cubicBezTo>
                    <a:pt x="1733" y="219270"/>
                    <a:pt x="866" y="109635"/>
                    <a:pt x="0" y="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Anode">
              <a:extLst>
                <a:ext uri="{FF2B5EF4-FFF2-40B4-BE49-F238E27FC236}">
                  <a16:creationId xmlns:a16="http://schemas.microsoft.com/office/drawing/2014/main" id="{AA63E18F-0808-49FC-90AF-1D1F8DC00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4544" y="1632979"/>
              <a:ext cx="150235" cy="889365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  <a:gd name="connsiteX0" fmla="*/ 0 w 286875"/>
                <a:gd name="connsiteY0" fmla="*/ 303351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  <a:gd name="connsiteX0" fmla="*/ 0 w 286875"/>
                <a:gd name="connsiteY0" fmla="*/ 16346 h 2160232"/>
                <a:gd name="connsiteX1" fmla="*/ 113781 w 286875"/>
                <a:gd name="connsiteY1" fmla="*/ -1 h 2160232"/>
                <a:gd name="connsiteX2" fmla="*/ 176944 w 286875"/>
                <a:gd name="connsiteY2" fmla="*/ 74771 h 2160232"/>
                <a:gd name="connsiteX3" fmla="*/ 286875 w 286875"/>
                <a:gd name="connsiteY3" fmla="*/ 231848 h 2160232"/>
                <a:gd name="connsiteX4" fmla="*/ 285589 w 286875"/>
                <a:gd name="connsiteY4" fmla="*/ 232093 h 2160232"/>
                <a:gd name="connsiteX5" fmla="*/ 286875 w 286875"/>
                <a:gd name="connsiteY5" fmla="*/ 238462 h 2160232"/>
                <a:gd name="connsiteX6" fmla="*/ 286875 w 286875"/>
                <a:gd name="connsiteY6" fmla="*/ 2103934 h 2160232"/>
                <a:gd name="connsiteX7" fmla="*/ 230577 w 286875"/>
                <a:gd name="connsiteY7" fmla="*/ 2160232 h 2160232"/>
                <a:gd name="connsiteX8" fmla="*/ 174279 w 286875"/>
                <a:gd name="connsiteY8" fmla="*/ 2103934 h 2160232"/>
                <a:gd name="connsiteX9" fmla="*/ 174279 w 286875"/>
                <a:gd name="connsiteY9" fmla="*/ 253284 h 2160232"/>
                <a:gd name="connsiteX10" fmla="*/ 173380 w 286875"/>
                <a:gd name="connsiteY10" fmla="*/ 253455 h 2160232"/>
                <a:gd name="connsiteX11" fmla="*/ 102374 w 286875"/>
                <a:gd name="connsiteY11" fmla="*/ 160488 h 2160232"/>
                <a:gd name="connsiteX12" fmla="*/ 0 w 286875"/>
                <a:gd name="connsiteY12" fmla="*/ 16346 h 2160232"/>
                <a:gd name="connsiteX0" fmla="*/ 0 w 286875"/>
                <a:gd name="connsiteY0" fmla="*/ 36360 h 2180246"/>
                <a:gd name="connsiteX1" fmla="*/ 116381 w 286875"/>
                <a:gd name="connsiteY1" fmla="*/ 0 h 2180246"/>
                <a:gd name="connsiteX2" fmla="*/ 176944 w 286875"/>
                <a:gd name="connsiteY2" fmla="*/ 94785 h 2180246"/>
                <a:gd name="connsiteX3" fmla="*/ 286875 w 286875"/>
                <a:gd name="connsiteY3" fmla="*/ 251862 h 2180246"/>
                <a:gd name="connsiteX4" fmla="*/ 285589 w 286875"/>
                <a:gd name="connsiteY4" fmla="*/ 252107 h 2180246"/>
                <a:gd name="connsiteX5" fmla="*/ 286875 w 286875"/>
                <a:gd name="connsiteY5" fmla="*/ 258476 h 2180246"/>
                <a:gd name="connsiteX6" fmla="*/ 286875 w 286875"/>
                <a:gd name="connsiteY6" fmla="*/ 2123948 h 2180246"/>
                <a:gd name="connsiteX7" fmla="*/ 230577 w 286875"/>
                <a:gd name="connsiteY7" fmla="*/ 2180246 h 2180246"/>
                <a:gd name="connsiteX8" fmla="*/ 174279 w 286875"/>
                <a:gd name="connsiteY8" fmla="*/ 2123948 h 2180246"/>
                <a:gd name="connsiteX9" fmla="*/ 174279 w 286875"/>
                <a:gd name="connsiteY9" fmla="*/ 273298 h 2180246"/>
                <a:gd name="connsiteX10" fmla="*/ 173380 w 286875"/>
                <a:gd name="connsiteY10" fmla="*/ 273469 h 2180246"/>
                <a:gd name="connsiteX11" fmla="*/ 102374 w 286875"/>
                <a:gd name="connsiteY11" fmla="*/ 180502 h 2180246"/>
                <a:gd name="connsiteX12" fmla="*/ 0 w 286875"/>
                <a:gd name="connsiteY12" fmla="*/ 36360 h 2180246"/>
                <a:gd name="connsiteX0" fmla="*/ 0 w 286875"/>
                <a:gd name="connsiteY0" fmla="*/ 13010 h 2180246"/>
                <a:gd name="connsiteX1" fmla="*/ 116381 w 286875"/>
                <a:gd name="connsiteY1" fmla="*/ 0 h 2180246"/>
                <a:gd name="connsiteX2" fmla="*/ 176944 w 286875"/>
                <a:gd name="connsiteY2" fmla="*/ 94785 h 2180246"/>
                <a:gd name="connsiteX3" fmla="*/ 286875 w 286875"/>
                <a:gd name="connsiteY3" fmla="*/ 251862 h 2180246"/>
                <a:gd name="connsiteX4" fmla="*/ 285589 w 286875"/>
                <a:gd name="connsiteY4" fmla="*/ 252107 h 2180246"/>
                <a:gd name="connsiteX5" fmla="*/ 286875 w 286875"/>
                <a:gd name="connsiteY5" fmla="*/ 258476 h 2180246"/>
                <a:gd name="connsiteX6" fmla="*/ 286875 w 286875"/>
                <a:gd name="connsiteY6" fmla="*/ 2123948 h 2180246"/>
                <a:gd name="connsiteX7" fmla="*/ 230577 w 286875"/>
                <a:gd name="connsiteY7" fmla="*/ 2180246 h 2180246"/>
                <a:gd name="connsiteX8" fmla="*/ 174279 w 286875"/>
                <a:gd name="connsiteY8" fmla="*/ 2123948 h 2180246"/>
                <a:gd name="connsiteX9" fmla="*/ 174279 w 286875"/>
                <a:gd name="connsiteY9" fmla="*/ 273298 h 2180246"/>
                <a:gd name="connsiteX10" fmla="*/ 173380 w 286875"/>
                <a:gd name="connsiteY10" fmla="*/ 273469 h 2180246"/>
                <a:gd name="connsiteX11" fmla="*/ 102374 w 286875"/>
                <a:gd name="connsiteY11" fmla="*/ 180502 h 2180246"/>
                <a:gd name="connsiteX12" fmla="*/ 0 w 286875"/>
                <a:gd name="connsiteY12" fmla="*/ 13010 h 218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6875" h="2180246">
                  <a:moveTo>
                    <a:pt x="0" y="13010"/>
                  </a:moveTo>
                  <a:lnTo>
                    <a:pt x="116381" y="0"/>
                  </a:lnTo>
                  <a:cubicBezTo>
                    <a:pt x="116381" y="22318"/>
                    <a:pt x="148528" y="52808"/>
                    <a:pt x="176944" y="94785"/>
                  </a:cubicBezTo>
                  <a:cubicBezTo>
                    <a:pt x="205360" y="136762"/>
                    <a:pt x="286875" y="190168"/>
                    <a:pt x="286875" y="251862"/>
                  </a:cubicBezTo>
                  <a:lnTo>
                    <a:pt x="285589" y="252107"/>
                  </a:lnTo>
                  <a:lnTo>
                    <a:pt x="286875" y="258476"/>
                  </a:lnTo>
                  <a:lnTo>
                    <a:pt x="286875" y="2123948"/>
                  </a:lnTo>
                  <a:cubicBezTo>
                    <a:pt x="286875" y="2155041"/>
                    <a:pt x="261670" y="2180246"/>
                    <a:pt x="230577" y="2180246"/>
                  </a:cubicBezTo>
                  <a:cubicBezTo>
                    <a:pt x="199484" y="2180246"/>
                    <a:pt x="174279" y="2155041"/>
                    <a:pt x="174279" y="2123948"/>
                  </a:cubicBezTo>
                  <a:lnTo>
                    <a:pt x="174279" y="273298"/>
                  </a:lnTo>
                  <a:lnTo>
                    <a:pt x="173380" y="273469"/>
                  </a:lnTo>
                  <a:cubicBezTo>
                    <a:pt x="173380" y="246176"/>
                    <a:pt x="125757" y="200261"/>
                    <a:pt x="102374" y="180502"/>
                  </a:cubicBezTo>
                  <a:cubicBezTo>
                    <a:pt x="49904" y="134871"/>
                    <a:pt x="0" y="68450"/>
                    <a:pt x="0" y="1301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" name="Base Rim Side">
              <a:extLst>
                <a:ext uri="{FF2B5EF4-FFF2-40B4-BE49-F238E27FC236}">
                  <a16:creationId xmlns:a16="http://schemas.microsoft.com/office/drawing/2014/main" id="{3F1BD6DF-CEDB-443E-9A79-A0C5BDF72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09" y="1349734"/>
              <a:ext cx="426093" cy="288677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Base Rim Top">
              <a:extLst>
                <a:ext uri="{FF2B5EF4-FFF2-40B4-BE49-F238E27FC236}">
                  <a16:creationId xmlns:a16="http://schemas.microsoft.com/office/drawing/2014/main" id="{711DCA92-AD76-4D0A-BAFC-894861CD8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09" y="1349734"/>
              <a:ext cx="426093" cy="246632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4F59F50-C3E1-4648-AA69-59689A0393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2008" y="1338922"/>
              <a:ext cx="390714" cy="232834"/>
            </a:xfrm>
            <a:custGeom>
              <a:avLst/>
              <a:gdLst>
                <a:gd name="connsiteX0" fmla="*/ 329360 w 390714"/>
                <a:gd name="connsiteY0" fmla="*/ 0 h 234781"/>
                <a:gd name="connsiteX1" fmla="*/ 333495 w 390714"/>
                <a:gd name="connsiteY1" fmla="*/ 1947 h 234781"/>
                <a:gd name="connsiteX2" fmla="*/ 390714 w 390714"/>
                <a:gd name="connsiteY2" fmla="*/ 98390 h 234781"/>
                <a:gd name="connsiteX3" fmla="*/ 195357 w 390714"/>
                <a:gd name="connsiteY3" fmla="*/ 234781 h 234781"/>
                <a:gd name="connsiteX4" fmla="*/ 0 w 390714"/>
                <a:gd name="connsiteY4" fmla="*/ 98390 h 234781"/>
                <a:gd name="connsiteX5" fmla="*/ 57219 w 390714"/>
                <a:gd name="connsiteY5" fmla="*/ 1947 h 234781"/>
                <a:gd name="connsiteX6" fmla="*/ 61018 w 390714"/>
                <a:gd name="connsiteY6" fmla="*/ 159 h 234781"/>
                <a:gd name="connsiteX7" fmla="*/ 61018 w 390714"/>
                <a:gd name="connsiteY7" fmla="*/ 61898 h 234781"/>
                <a:gd name="connsiteX8" fmla="*/ 329360 w 390714"/>
                <a:gd name="connsiteY8" fmla="*/ 61898 h 234781"/>
                <a:gd name="connsiteX0" fmla="*/ 61018 w 390714"/>
                <a:gd name="connsiteY0" fmla="*/ 159 h 234781"/>
                <a:gd name="connsiteX1" fmla="*/ 61018 w 390714"/>
                <a:gd name="connsiteY1" fmla="*/ 61898 h 234781"/>
                <a:gd name="connsiteX2" fmla="*/ 329360 w 390714"/>
                <a:gd name="connsiteY2" fmla="*/ 61898 h 234781"/>
                <a:gd name="connsiteX3" fmla="*/ 329360 w 390714"/>
                <a:gd name="connsiteY3" fmla="*/ 0 h 234781"/>
                <a:gd name="connsiteX4" fmla="*/ 333495 w 390714"/>
                <a:gd name="connsiteY4" fmla="*/ 1947 h 234781"/>
                <a:gd name="connsiteX5" fmla="*/ 390714 w 390714"/>
                <a:gd name="connsiteY5" fmla="*/ 98390 h 234781"/>
                <a:gd name="connsiteX6" fmla="*/ 195357 w 390714"/>
                <a:gd name="connsiteY6" fmla="*/ 234781 h 234781"/>
                <a:gd name="connsiteX7" fmla="*/ 0 w 390714"/>
                <a:gd name="connsiteY7" fmla="*/ 98390 h 234781"/>
                <a:gd name="connsiteX8" fmla="*/ 57219 w 390714"/>
                <a:gd name="connsiteY8" fmla="*/ 1947 h 234781"/>
                <a:gd name="connsiteX9" fmla="*/ 152458 w 390714"/>
                <a:gd name="connsiteY9" fmla="*/ 91599 h 234781"/>
                <a:gd name="connsiteX0" fmla="*/ 61018 w 390714"/>
                <a:gd name="connsiteY0" fmla="*/ 159 h 234781"/>
                <a:gd name="connsiteX1" fmla="*/ 61018 w 390714"/>
                <a:gd name="connsiteY1" fmla="*/ 61898 h 234781"/>
                <a:gd name="connsiteX2" fmla="*/ 329360 w 390714"/>
                <a:gd name="connsiteY2" fmla="*/ 61898 h 234781"/>
                <a:gd name="connsiteX3" fmla="*/ 329360 w 390714"/>
                <a:gd name="connsiteY3" fmla="*/ 0 h 234781"/>
                <a:gd name="connsiteX4" fmla="*/ 333495 w 390714"/>
                <a:gd name="connsiteY4" fmla="*/ 1947 h 234781"/>
                <a:gd name="connsiteX5" fmla="*/ 390714 w 390714"/>
                <a:gd name="connsiteY5" fmla="*/ 98390 h 234781"/>
                <a:gd name="connsiteX6" fmla="*/ 195357 w 390714"/>
                <a:gd name="connsiteY6" fmla="*/ 234781 h 234781"/>
                <a:gd name="connsiteX7" fmla="*/ 0 w 390714"/>
                <a:gd name="connsiteY7" fmla="*/ 98390 h 234781"/>
                <a:gd name="connsiteX8" fmla="*/ 57219 w 390714"/>
                <a:gd name="connsiteY8" fmla="*/ 1947 h 234781"/>
                <a:gd name="connsiteX0" fmla="*/ 61018 w 390714"/>
                <a:gd name="connsiteY0" fmla="*/ 0 h 234622"/>
                <a:gd name="connsiteX1" fmla="*/ 61018 w 390714"/>
                <a:gd name="connsiteY1" fmla="*/ 61739 h 234622"/>
                <a:gd name="connsiteX2" fmla="*/ 329360 w 390714"/>
                <a:gd name="connsiteY2" fmla="*/ 61739 h 234622"/>
                <a:gd name="connsiteX3" fmla="*/ 333495 w 390714"/>
                <a:gd name="connsiteY3" fmla="*/ 1788 h 234622"/>
                <a:gd name="connsiteX4" fmla="*/ 390714 w 390714"/>
                <a:gd name="connsiteY4" fmla="*/ 98231 h 234622"/>
                <a:gd name="connsiteX5" fmla="*/ 195357 w 390714"/>
                <a:gd name="connsiteY5" fmla="*/ 234622 h 234622"/>
                <a:gd name="connsiteX6" fmla="*/ 0 w 390714"/>
                <a:gd name="connsiteY6" fmla="*/ 98231 h 234622"/>
                <a:gd name="connsiteX7" fmla="*/ 57219 w 390714"/>
                <a:gd name="connsiteY7" fmla="*/ 1788 h 234622"/>
                <a:gd name="connsiteX0" fmla="*/ 61018 w 390714"/>
                <a:gd name="connsiteY0" fmla="*/ 59951 h 232834"/>
                <a:gd name="connsiteX1" fmla="*/ 329360 w 390714"/>
                <a:gd name="connsiteY1" fmla="*/ 59951 h 232834"/>
                <a:gd name="connsiteX2" fmla="*/ 333495 w 390714"/>
                <a:gd name="connsiteY2" fmla="*/ 0 h 232834"/>
                <a:gd name="connsiteX3" fmla="*/ 390714 w 390714"/>
                <a:gd name="connsiteY3" fmla="*/ 96443 h 232834"/>
                <a:gd name="connsiteX4" fmla="*/ 195357 w 390714"/>
                <a:gd name="connsiteY4" fmla="*/ 232834 h 232834"/>
                <a:gd name="connsiteX5" fmla="*/ 0 w 390714"/>
                <a:gd name="connsiteY5" fmla="*/ 96443 h 232834"/>
                <a:gd name="connsiteX6" fmla="*/ 57219 w 390714"/>
                <a:gd name="connsiteY6" fmla="*/ 0 h 232834"/>
                <a:gd name="connsiteX0" fmla="*/ 61018 w 390714"/>
                <a:gd name="connsiteY0" fmla="*/ 59951 h 232834"/>
                <a:gd name="connsiteX1" fmla="*/ 329360 w 390714"/>
                <a:gd name="connsiteY1" fmla="*/ 59951 h 232834"/>
                <a:gd name="connsiteX2" fmla="*/ 333495 w 390714"/>
                <a:gd name="connsiteY2" fmla="*/ 0 h 232834"/>
                <a:gd name="connsiteX3" fmla="*/ 390714 w 390714"/>
                <a:gd name="connsiteY3" fmla="*/ 96443 h 232834"/>
                <a:gd name="connsiteX4" fmla="*/ 195357 w 390714"/>
                <a:gd name="connsiteY4" fmla="*/ 232834 h 232834"/>
                <a:gd name="connsiteX5" fmla="*/ 0 w 390714"/>
                <a:gd name="connsiteY5" fmla="*/ 96443 h 232834"/>
                <a:gd name="connsiteX6" fmla="*/ 57219 w 390714"/>
                <a:gd name="connsiteY6" fmla="*/ 0 h 232834"/>
                <a:gd name="connsiteX7" fmla="*/ 61018 w 390714"/>
                <a:gd name="connsiteY7" fmla="*/ 59951 h 232834"/>
                <a:gd name="connsiteX0" fmla="*/ 61018 w 390714"/>
                <a:gd name="connsiteY0" fmla="*/ 59951 h 232834"/>
                <a:gd name="connsiteX1" fmla="*/ 329360 w 390714"/>
                <a:gd name="connsiteY1" fmla="*/ 59951 h 232834"/>
                <a:gd name="connsiteX2" fmla="*/ 333495 w 390714"/>
                <a:gd name="connsiteY2" fmla="*/ 0 h 232834"/>
                <a:gd name="connsiteX3" fmla="*/ 390714 w 390714"/>
                <a:gd name="connsiteY3" fmla="*/ 96443 h 232834"/>
                <a:gd name="connsiteX4" fmla="*/ 195357 w 390714"/>
                <a:gd name="connsiteY4" fmla="*/ 232834 h 232834"/>
                <a:gd name="connsiteX5" fmla="*/ 0 w 390714"/>
                <a:gd name="connsiteY5" fmla="*/ 96443 h 232834"/>
                <a:gd name="connsiteX6" fmla="*/ 57219 w 390714"/>
                <a:gd name="connsiteY6" fmla="*/ 0 h 232834"/>
                <a:gd name="connsiteX7" fmla="*/ 152458 w 390714"/>
                <a:gd name="connsiteY7" fmla="*/ 151391 h 232834"/>
                <a:gd name="connsiteX0" fmla="*/ 61018 w 390714"/>
                <a:gd name="connsiteY0" fmla="*/ 59951 h 232834"/>
                <a:gd name="connsiteX1" fmla="*/ 329360 w 390714"/>
                <a:gd name="connsiteY1" fmla="*/ 59951 h 232834"/>
                <a:gd name="connsiteX2" fmla="*/ 333495 w 390714"/>
                <a:gd name="connsiteY2" fmla="*/ 0 h 232834"/>
                <a:gd name="connsiteX3" fmla="*/ 390714 w 390714"/>
                <a:gd name="connsiteY3" fmla="*/ 96443 h 232834"/>
                <a:gd name="connsiteX4" fmla="*/ 195357 w 390714"/>
                <a:gd name="connsiteY4" fmla="*/ 232834 h 232834"/>
                <a:gd name="connsiteX5" fmla="*/ 0 w 390714"/>
                <a:gd name="connsiteY5" fmla="*/ 96443 h 232834"/>
                <a:gd name="connsiteX6" fmla="*/ 57219 w 390714"/>
                <a:gd name="connsiteY6" fmla="*/ 0 h 232834"/>
                <a:gd name="connsiteX0" fmla="*/ 329360 w 390714"/>
                <a:gd name="connsiteY0" fmla="*/ 59951 h 232834"/>
                <a:gd name="connsiteX1" fmla="*/ 333495 w 390714"/>
                <a:gd name="connsiteY1" fmla="*/ 0 h 232834"/>
                <a:gd name="connsiteX2" fmla="*/ 390714 w 390714"/>
                <a:gd name="connsiteY2" fmla="*/ 96443 h 232834"/>
                <a:gd name="connsiteX3" fmla="*/ 195357 w 390714"/>
                <a:gd name="connsiteY3" fmla="*/ 232834 h 232834"/>
                <a:gd name="connsiteX4" fmla="*/ 0 w 390714"/>
                <a:gd name="connsiteY4" fmla="*/ 96443 h 232834"/>
                <a:gd name="connsiteX5" fmla="*/ 57219 w 390714"/>
                <a:gd name="connsiteY5" fmla="*/ 0 h 232834"/>
                <a:gd name="connsiteX0" fmla="*/ 333495 w 390714"/>
                <a:gd name="connsiteY0" fmla="*/ 0 h 232834"/>
                <a:gd name="connsiteX1" fmla="*/ 390714 w 390714"/>
                <a:gd name="connsiteY1" fmla="*/ 96443 h 232834"/>
                <a:gd name="connsiteX2" fmla="*/ 195357 w 390714"/>
                <a:gd name="connsiteY2" fmla="*/ 232834 h 232834"/>
                <a:gd name="connsiteX3" fmla="*/ 0 w 390714"/>
                <a:gd name="connsiteY3" fmla="*/ 96443 h 232834"/>
                <a:gd name="connsiteX4" fmla="*/ 57219 w 390714"/>
                <a:gd name="connsiteY4" fmla="*/ 0 h 23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714" h="232834">
                  <a:moveTo>
                    <a:pt x="333495" y="0"/>
                  </a:moveTo>
                  <a:cubicBezTo>
                    <a:pt x="368848" y="24682"/>
                    <a:pt x="390714" y="58780"/>
                    <a:pt x="390714" y="96443"/>
                  </a:cubicBezTo>
                  <a:cubicBezTo>
                    <a:pt x="390714" y="171770"/>
                    <a:pt x="303250" y="232834"/>
                    <a:pt x="195357" y="232834"/>
                  </a:cubicBezTo>
                  <a:cubicBezTo>
                    <a:pt x="87464" y="232834"/>
                    <a:pt x="0" y="171770"/>
                    <a:pt x="0" y="96443"/>
                  </a:cubicBezTo>
                  <a:cubicBezTo>
                    <a:pt x="0" y="58780"/>
                    <a:pt x="21866" y="24682"/>
                    <a:pt x="57219" y="0"/>
                  </a:cubicBezTo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" name="Cathode Terminal">
              <a:extLst>
                <a:ext uri="{FF2B5EF4-FFF2-40B4-BE49-F238E27FC236}">
                  <a16:creationId xmlns:a16="http://schemas.microsoft.com/office/drawing/2014/main" id="{268556B0-9AF8-4DA0-B07C-7F74A0955B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3026" y="1234366"/>
              <a:ext cx="214841" cy="200997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Anode Terminal">
              <a:extLst>
                <a:ext uri="{FF2B5EF4-FFF2-40B4-BE49-F238E27FC236}">
                  <a16:creationId xmlns:a16="http://schemas.microsoft.com/office/drawing/2014/main" id="{B8EFB7CA-10B6-4C70-B8CA-22274AF0D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6083" y="1226674"/>
              <a:ext cx="125623" cy="208688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ens Fill Color">
              <a:extLst>
                <a:ext uri="{FF2B5EF4-FFF2-40B4-BE49-F238E27FC236}">
                  <a16:creationId xmlns:a16="http://schemas.microsoft.com/office/drawing/2014/main" id="{309A5235-7F34-4EF4-9713-420D288CD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09" y="992349"/>
              <a:ext cx="426093" cy="646062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C4F1203-59A2-46E4-8B84-D91F97F0EB00}"/>
              </a:ext>
            </a:extLst>
          </p:cNvPr>
          <p:cNvSpPr/>
          <p:nvPr userDrawn="1"/>
        </p:nvSpPr>
        <p:spPr>
          <a:xfrm>
            <a:off x="1148167" y="1208443"/>
            <a:ext cx="705205" cy="308735"/>
          </a:xfrm>
          <a:custGeom>
            <a:avLst/>
            <a:gdLst>
              <a:gd name="connsiteX0" fmla="*/ 952526 w 992821"/>
              <a:gd name="connsiteY0" fmla="*/ 317294 h 434652"/>
              <a:gd name="connsiteX1" fmla="*/ 991723 w 992821"/>
              <a:gd name="connsiteY1" fmla="*/ 339924 h 434652"/>
              <a:gd name="connsiteX2" fmla="*/ 969092 w 992821"/>
              <a:gd name="connsiteY2" fmla="*/ 379121 h 434652"/>
              <a:gd name="connsiteX3" fmla="*/ 765947 w 992821"/>
              <a:gd name="connsiteY3" fmla="*/ 433554 h 434652"/>
              <a:gd name="connsiteX4" fmla="*/ 726749 w 992821"/>
              <a:gd name="connsiteY4" fmla="*/ 410924 h 434652"/>
              <a:gd name="connsiteX5" fmla="*/ 749380 w 992821"/>
              <a:gd name="connsiteY5" fmla="*/ 371727 h 434652"/>
              <a:gd name="connsiteX6" fmla="*/ 40296 w 992821"/>
              <a:gd name="connsiteY6" fmla="*/ 317293 h 434652"/>
              <a:gd name="connsiteX7" fmla="*/ 243442 w 992821"/>
              <a:gd name="connsiteY7" fmla="*/ 371725 h 434652"/>
              <a:gd name="connsiteX8" fmla="*/ 266072 w 992821"/>
              <a:gd name="connsiteY8" fmla="*/ 410923 h 434652"/>
              <a:gd name="connsiteX9" fmla="*/ 226875 w 992821"/>
              <a:gd name="connsiteY9" fmla="*/ 433553 h 434652"/>
              <a:gd name="connsiteX10" fmla="*/ 23729 w 992821"/>
              <a:gd name="connsiteY10" fmla="*/ 379121 h 434652"/>
              <a:gd name="connsiteX11" fmla="*/ 1099 w 992821"/>
              <a:gd name="connsiteY11" fmla="*/ 339923 h 434652"/>
              <a:gd name="connsiteX12" fmla="*/ 40296 w 992821"/>
              <a:gd name="connsiteY12" fmla="*/ 317293 h 434652"/>
              <a:gd name="connsiteX13" fmla="*/ 770983 w 992821"/>
              <a:gd name="connsiteY13" fmla="*/ 62243 h 434652"/>
              <a:gd name="connsiteX14" fmla="*/ 795268 w 992821"/>
              <a:gd name="connsiteY14" fmla="*/ 65440 h 434652"/>
              <a:gd name="connsiteX15" fmla="*/ 806982 w 992821"/>
              <a:gd name="connsiteY15" fmla="*/ 109158 h 434652"/>
              <a:gd name="connsiteX16" fmla="*/ 701826 w 992821"/>
              <a:gd name="connsiteY16" fmla="*/ 291294 h 434652"/>
              <a:gd name="connsiteX17" fmla="*/ 658108 w 992821"/>
              <a:gd name="connsiteY17" fmla="*/ 303008 h 434652"/>
              <a:gd name="connsiteX18" fmla="*/ 646394 w 992821"/>
              <a:gd name="connsiteY18" fmla="*/ 259290 h 434652"/>
              <a:gd name="connsiteX19" fmla="*/ 751550 w 992821"/>
              <a:gd name="connsiteY19" fmla="*/ 77154 h 434652"/>
              <a:gd name="connsiteX20" fmla="*/ 770983 w 992821"/>
              <a:gd name="connsiteY20" fmla="*/ 62243 h 434652"/>
              <a:gd name="connsiteX21" fmla="*/ 221838 w 992821"/>
              <a:gd name="connsiteY21" fmla="*/ 62242 h 434652"/>
              <a:gd name="connsiteX22" fmla="*/ 241272 w 992821"/>
              <a:gd name="connsiteY22" fmla="*/ 77153 h 434652"/>
              <a:gd name="connsiteX23" fmla="*/ 346428 w 992821"/>
              <a:gd name="connsiteY23" fmla="*/ 259288 h 434652"/>
              <a:gd name="connsiteX24" fmla="*/ 334713 w 992821"/>
              <a:gd name="connsiteY24" fmla="*/ 303007 h 434652"/>
              <a:gd name="connsiteX25" fmla="*/ 290995 w 992821"/>
              <a:gd name="connsiteY25" fmla="*/ 291293 h 434652"/>
              <a:gd name="connsiteX26" fmla="*/ 185839 w 992821"/>
              <a:gd name="connsiteY26" fmla="*/ 109158 h 434652"/>
              <a:gd name="connsiteX27" fmla="*/ 197553 w 992821"/>
              <a:gd name="connsiteY27" fmla="*/ 65438 h 434652"/>
              <a:gd name="connsiteX28" fmla="*/ 221838 w 992821"/>
              <a:gd name="connsiteY28" fmla="*/ 62242 h 434652"/>
              <a:gd name="connsiteX29" fmla="*/ 493466 w 992821"/>
              <a:gd name="connsiteY29" fmla="*/ 0 h 434652"/>
              <a:gd name="connsiteX30" fmla="*/ 525470 w 992821"/>
              <a:gd name="connsiteY30" fmla="*/ 32004 h 434652"/>
              <a:gd name="connsiteX31" fmla="*/ 525470 w 992821"/>
              <a:gd name="connsiteY31" fmla="*/ 242316 h 434652"/>
              <a:gd name="connsiteX32" fmla="*/ 493466 w 992821"/>
              <a:gd name="connsiteY32" fmla="*/ 274321 h 434652"/>
              <a:gd name="connsiteX33" fmla="*/ 461463 w 992821"/>
              <a:gd name="connsiteY33" fmla="*/ 242316 h 434652"/>
              <a:gd name="connsiteX34" fmla="*/ 461462 w 992821"/>
              <a:gd name="connsiteY34" fmla="*/ 32005 h 434652"/>
              <a:gd name="connsiteX35" fmla="*/ 493466 w 992821"/>
              <a:gd name="connsiteY35" fmla="*/ 0 h 4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992821" h="434652">
                <a:moveTo>
                  <a:pt x="952526" y="317294"/>
                </a:moveTo>
                <a:cubicBezTo>
                  <a:pt x="969598" y="312719"/>
                  <a:pt x="987148" y="322852"/>
                  <a:pt x="991723" y="339924"/>
                </a:cubicBezTo>
                <a:cubicBezTo>
                  <a:pt x="996297" y="356997"/>
                  <a:pt x="986165" y="374547"/>
                  <a:pt x="969092" y="379121"/>
                </a:cubicBezTo>
                <a:lnTo>
                  <a:pt x="765947" y="433554"/>
                </a:lnTo>
                <a:cubicBezTo>
                  <a:pt x="748874" y="438129"/>
                  <a:pt x="731324" y="427996"/>
                  <a:pt x="726749" y="410924"/>
                </a:cubicBezTo>
                <a:cubicBezTo>
                  <a:pt x="722175" y="393851"/>
                  <a:pt x="732307" y="376301"/>
                  <a:pt x="749380" y="371727"/>
                </a:cubicBezTo>
                <a:close/>
                <a:moveTo>
                  <a:pt x="40296" y="317293"/>
                </a:moveTo>
                <a:lnTo>
                  <a:pt x="243442" y="371725"/>
                </a:lnTo>
                <a:cubicBezTo>
                  <a:pt x="260514" y="376301"/>
                  <a:pt x="270647" y="393850"/>
                  <a:pt x="266072" y="410923"/>
                </a:cubicBezTo>
                <a:cubicBezTo>
                  <a:pt x="261497" y="427996"/>
                  <a:pt x="243947" y="438128"/>
                  <a:pt x="226875" y="433553"/>
                </a:cubicBezTo>
                <a:lnTo>
                  <a:pt x="23729" y="379121"/>
                </a:lnTo>
                <a:cubicBezTo>
                  <a:pt x="6656" y="374545"/>
                  <a:pt x="-3476" y="356996"/>
                  <a:pt x="1099" y="339923"/>
                </a:cubicBezTo>
                <a:cubicBezTo>
                  <a:pt x="5673" y="322851"/>
                  <a:pt x="23223" y="312719"/>
                  <a:pt x="40296" y="317293"/>
                </a:cubicBezTo>
                <a:close/>
                <a:moveTo>
                  <a:pt x="770983" y="62243"/>
                </a:moveTo>
                <a:cubicBezTo>
                  <a:pt x="778895" y="60123"/>
                  <a:pt x="787614" y="61021"/>
                  <a:pt x="795268" y="65440"/>
                </a:cubicBezTo>
                <a:cubicBezTo>
                  <a:pt x="810575" y="74277"/>
                  <a:pt x="815820" y="93851"/>
                  <a:pt x="806982" y="109158"/>
                </a:cubicBezTo>
                <a:lnTo>
                  <a:pt x="701826" y="291294"/>
                </a:lnTo>
                <a:cubicBezTo>
                  <a:pt x="692989" y="306601"/>
                  <a:pt x="673415" y="311846"/>
                  <a:pt x="658108" y="303008"/>
                </a:cubicBezTo>
                <a:cubicBezTo>
                  <a:pt x="642801" y="294171"/>
                  <a:pt x="637556" y="274597"/>
                  <a:pt x="646394" y="259290"/>
                </a:cubicBezTo>
                <a:lnTo>
                  <a:pt x="751550" y="77154"/>
                </a:lnTo>
                <a:cubicBezTo>
                  <a:pt x="755968" y="69501"/>
                  <a:pt x="763071" y="64362"/>
                  <a:pt x="770983" y="62243"/>
                </a:cubicBezTo>
                <a:close/>
                <a:moveTo>
                  <a:pt x="221838" y="62242"/>
                </a:moveTo>
                <a:cubicBezTo>
                  <a:pt x="229750" y="64362"/>
                  <a:pt x="236853" y="69501"/>
                  <a:pt x="241272" y="77153"/>
                </a:cubicBezTo>
                <a:lnTo>
                  <a:pt x="346428" y="259288"/>
                </a:lnTo>
                <a:cubicBezTo>
                  <a:pt x="355265" y="274596"/>
                  <a:pt x="350020" y="294170"/>
                  <a:pt x="334713" y="303007"/>
                </a:cubicBezTo>
                <a:cubicBezTo>
                  <a:pt x="319406" y="311845"/>
                  <a:pt x="299833" y="306599"/>
                  <a:pt x="290995" y="291293"/>
                </a:cubicBezTo>
                <a:lnTo>
                  <a:pt x="185839" y="109158"/>
                </a:lnTo>
                <a:cubicBezTo>
                  <a:pt x="177002" y="93850"/>
                  <a:pt x="182247" y="74276"/>
                  <a:pt x="197553" y="65438"/>
                </a:cubicBezTo>
                <a:cubicBezTo>
                  <a:pt x="205207" y="61020"/>
                  <a:pt x="213926" y="60122"/>
                  <a:pt x="221838" y="62242"/>
                </a:cubicBezTo>
                <a:close/>
                <a:moveTo>
                  <a:pt x="493466" y="0"/>
                </a:moveTo>
                <a:cubicBezTo>
                  <a:pt x="511141" y="0"/>
                  <a:pt x="525470" y="14330"/>
                  <a:pt x="525470" y="32004"/>
                </a:cubicBezTo>
                <a:lnTo>
                  <a:pt x="525470" y="242316"/>
                </a:lnTo>
                <a:cubicBezTo>
                  <a:pt x="525470" y="259991"/>
                  <a:pt x="511141" y="274320"/>
                  <a:pt x="493466" y="274321"/>
                </a:cubicBezTo>
                <a:cubicBezTo>
                  <a:pt x="475791" y="274320"/>
                  <a:pt x="461462" y="259991"/>
                  <a:pt x="461463" y="242316"/>
                </a:cubicBezTo>
                <a:lnTo>
                  <a:pt x="461462" y="32005"/>
                </a:lnTo>
                <a:cubicBezTo>
                  <a:pt x="461462" y="14329"/>
                  <a:pt x="475791" y="0"/>
                  <a:pt x="493466" y="0"/>
                </a:cubicBez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A1F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1F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BBBCC-5B44-4A7E-8226-56BE3003E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C9574-A8A5-42CE-9034-B28FE179E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BF9D1-B176-47E6-B28D-5B610B80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A28A8-9749-43B3-9D24-559B19C4C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EE7D3-2944-44E9-9DBD-393403312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613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93A4D-D948-47A5-B433-F160F0FF0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EDB3D5-1291-4D12-BB1D-FBEA5EE48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85BFD-991A-4380-B2CE-3FC2E32034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E2B7C-D3EF-42C1-BA16-F826006E5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1109E-39B9-4479-BB37-55DE702DB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00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C1414-4250-4028-B8A8-95CBB17E3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70FE-863D-4E1B-ABCC-95938AECF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963E7-AB8A-437A-8D8F-33E2DF01A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456B7-7D1E-4556-9DA9-7C391E2D49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3E9D8E-CE82-444D-B921-92644F641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1A3EF-0118-4FB5-9C8A-E592E1CC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60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2B086-CAC9-4FF8-B19B-106E68AF0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E938C-EC69-4A34-BE54-D1D9CDD79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4B7CAD-DB9D-4094-A872-9144E1C64D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024D9E-29BF-4A29-A4BE-EB94C0CE9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2EFF97-B3A5-4E1A-A5A8-04FE9A41BD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17D4D4-15F9-4D1A-BC66-0E4600FF1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D991D1-8582-4C37-847F-D389ADC1F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2645E6-1446-46E8-BA54-546DCB2CB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04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A7C4C-769F-441E-803B-B9961CFEF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219029-A3F9-4F6C-816F-76D76418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3ACD1F-3EE4-41F1-AE9D-0CF6AEAF5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72CB4E-6BE6-4C9B-89C2-ED7FEBF12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85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76897D-8FC9-48D0-A6E6-CF93E0DCDC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FD0077-BA71-4B19-8664-CECDCE817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56E5EB-2287-4926-B2DC-B0447976E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953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C448A-D270-479A-AE9C-C4CB7A057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F8C97-DD6B-43B6-9C65-FF35C0229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B24A1C-4DBA-4436-9A6B-2ADF018AF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62E3C-EE28-4D18-AEB2-2DBCDB8E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7CAA23-B3D0-4074-BAE7-86D2C16ED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5E38F-B548-4E36-BFF0-3C3A5FD1E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2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5C048-BBE8-4F86-BAA4-A1950F543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7BE68E-1BAF-4D68-9916-824B62742F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F99953-4D8D-4305-BC4D-60606991B1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E9409-115A-47D0-A3E0-7F9F5531CE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82344A-2861-486C-9BC1-6513247352FB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6FF3E8-C909-462E-9F49-5E69199A6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5051F4-93EE-4200-9242-C8D69D0CE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DF5CCD-0B69-4E10-8D41-6BD496AE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273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ADFAB4-4DF7-4A65-A711-A6AB84959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A7BED-8FBC-43CA-8352-5C82C7B4F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Microsoft Logo with Clear Space">
            <a:extLst>
              <a:ext uri="{FF2B5EF4-FFF2-40B4-BE49-F238E27FC236}">
                <a16:creationId xmlns:a16="http://schemas.microsoft.com/office/drawing/2014/main" id="{0BDD2EFC-5E16-45FF-8076-793953D90146}"/>
              </a:ext>
            </a:extLst>
          </p:cNvPr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8" name="Microsoft Logo Spacing Rectangle">
              <a:extLst>
                <a:ext uri="{FF2B5EF4-FFF2-40B4-BE49-F238E27FC236}">
                  <a16:creationId xmlns:a16="http://schemas.microsoft.com/office/drawing/2014/main" id="{742E2DA3-157F-4773-8320-C93589B0F9A3}"/>
                </a:ext>
              </a:extLst>
            </p:cNvPr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Microsoft Logo">
              <a:extLst>
                <a:ext uri="{FF2B5EF4-FFF2-40B4-BE49-F238E27FC236}">
                  <a16:creationId xmlns:a16="http://schemas.microsoft.com/office/drawing/2014/main" id="{B47D66E9-09B6-41DA-9B1E-3A7D82985680}"/>
                </a:ext>
              </a:extLst>
            </p:cNvPr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" name="Microsoft Logo Symbol">
                <a:extLst>
                  <a:ext uri="{FF2B5EF4-FFF2-40B4-BE49-F238E27FC236}">
                    <a16:creationId xmlns:a16="http://schemas.microsoft.com/office/drawing/2014/main" id="{866B8BFE-286B-4032-8D6A-92B154FF08C3}"/>
                  </a:ext>
                </a:extLst>
              </p:cNvPr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2" name="Red Square">
                  <a:extLst>
                    <a:ext uri="{FF2B5EF4-FFF2-40B4-BE49-F238E27FC236}">
                      <a16:creationId xmlns:a16="http://schemas.microsoft.com/office/drawing/2014/main" id="{B6E8BCB5-FECA-48A4-B459-350CAD632A4D}"/>
                    </a:ext>
                  </a:extLst>
                </p:cNvPr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Green Square">
                  <a:extLst>
                    <a:ext uri="{FF2B5EF4-FFF2-40B4-BE49-F238E27FC236}">
                      <a16:creationId xmlns:a16="http://schemas.microsoft.com/office/drawing/2014/main" id="{925A4AE3-71AB-4A62-ACE6-C991647D3F4D}"/>
                    </a:ext>
                  </a:extLst>
                </p:cNvPr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Blue Square">
                  <a:extLst>
                    <a:ext uri="{FF2B5EF4-FFF2-40B4-BE49-F238E27FC236}">
                      <a16:creationId xmlns:a16="http://schemas.microsoft.com/office/drawing/2014/main" id="{14EEF3B5-F4E3-41FB-93E3-53B6FBA3FE3A}"/>
                    </a:ext>
                  </a:extLst>
                </p:cNvPr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Yellow Square">
                  <a:extLst>
                    <a:ext uri="{FF2B5EF4-FFF2-40B4-BE49-F238E27FC236}">
                      <a16:creationId xmlns:a16="http://schemas.microsoft.com/office/drawing/2014/main" id="{16CA27A2-6AA2-459C-9834-20B39FCCD593}"/>
                    </a:ext>
                  </a:extLst>
                </p:cNvPr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Microsoft Logotype">
                <a:extLst>
                  <a:ext uri="{FF2B5EF4-FFF2-40B4-BE49-F238E27FC236}">
                    <a16:creationId xmlns:a16="http://schemas.microsoft.com/office/drawing/2014/main" id="{1CA1ED90-DEFE-45BA-81EC-18EEAB492C63}"/>
                  </a:ext>
                </a:extLst>
              </p:cNvPr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" name="IoTCLoudLogoThinLine">
            <a:extLst>
              <a:ext uri="{FF2B5EF4-FFF2-40B4-BE49-F238E27FC236}">
                <a16:creationId xmlns:a16="http://schemas.microsoft.com/office/drawing/2014/main" id="{DAAB0F39-4CF7-4729-8E82-0830691DAAB6}"/>
              </a:ext>
            </a:extLst>
          </p:cNvPr>
          <p:cNvSpPr>
            <a:spLocks noChangeAspect="1"/>
          </p:cNvSpPr>
          <p:nvPr userDrawn="1"/>
        </p:nvSpPr>
        <p:spPr>
          <a:xfrm>
            <a:off x="171116" y="6366474"/>
            <a:ext cx="452504" cy="306017"/>
          </a:xfrm>
          <a:custGeom>
            <a:avLst/>
            <a:gdLst>
              <a:gd name="connsiteX0" fmla="*/ 7090897 w 8554669"/>
              <a:gd name="connsiteY0" fmla="*/ 3312306 h 5785308"/>
              <a:gd name="connsiteX1" fmla="*/ 6435603 w 8554669"/>
              <a:gd name="connsiteY1" fmla="*/ 3951626 h 5785308"/>
              <a:gd name="connsiteX2" fmla="*/ 7090897 w 8554669"/>
              <a:gd name="connsiteY2" fmla="*/ 4590947 h 5785308"/>
              <a:gd name="connsiteX3" fmla="*/ 7746190 w 8554669"/>
              <a:gd name="connsiteY3" fmla="*/ 3951626 h 5785308"/>
              <a:gd name="connsiteX4" fmla="*/ 7090897 w 8554669"/>
              <a:gd name="connsiteY4" fmla="*/ 3312306 h 5785308"/>
              <a:gd name="connsiteX5" fmla="*/ 1463774 w 8554669"/>
              <a:gd name="connsiteY5" fmla="*/ 3312306 h 5785308"/>
              <a:gd name="connsiteX6" fmla="*/ 808481 w 8554669"/>
              <a:gd name="connsiteY6" fmla="*/ 3951626 h 5785308"/>
              <a:gd name="connsiteX7" fmla="*/ 1463774 w 8554669"/>
              <a:gd name="connsiteY7" fmla="*/ 4590947 h 5785308"/>
              <a:gd name="connsiteX8" fmla="*/ 2119068 w 8554669"/>
              <a:gd name="connsiteY8" fmla="*/ 3951626 h 5785308"/>
              <a:gd name="connsiteX9" fmla="*/ 1463774 w 8554669"/>
              <a:gd name="connsiteY9" fmla="*/ 3312306 h 5785308"/>
              <a:gd name="connsiteX10" fmla="*/ 2384592 w 8554669"/>
              <a:gd name="connsiteY10" fmla="*/ 1374298 h 5785308"/>
              <a:gd name="connsiteX11" fmla="*/ 1846528 w 8554669"/>
              <a:gd name="connsiteY11" fmla="*/ 1899247 h 5785308"/>
              <a:gd name="connsiteX12" fmla="*/ 2384592 w 8554669"/>
              <a:gd name="connsiteY12" fmla="*/ 2424195 h 5785308"/>
              <a:gd name="connsiteX13" fmla="*/ 2922657 w 8554669"/>
              <a:gd name="connsiteY13" fmla="*/ 1899247 h 5785308"/>
              <a:gd name="connsiteX14" fmla="*/ 2384592 w 8554669"/>
              <a:gd name="connsiteY14" fmla="*/ 1374298 h 5785308"/>
              <a:gd name="connsiteX15" fmla="*/ 5479712 w 8554669"/>
              <a:gd name="connsiteY15" fmla="*/ 737418 h 5785308"/>
              <a:gd name="connsiteX16" fmla="*/ 4352484 w 8554669"/>
              <a:gd name="connsiteY16" fmla="*/ 1837170 h 5785308"/>
              <a:gd name="connsiteX17" fmla="*/ 5479712 w 8554669"/>
              <a:gd name="connsiteY17" fmla="*/ 2936921 h 5785308"/>
              <a:gd name="connsiteX18" fmla="*/ 6606941 w 8554669"/>
              <a:gd name="connsiteY18" fmla="*/ 1837170 h 5785308"/>
              <a:gd name="connsiteX19" fmla="*/ 5479712 w 8554669"/>
              <a:gd name="connsiteY19" fmla="*/ 737418 h 5785308"/>
              <a:gd name="connsiteX20" fmla="*/ 5479712 w 8554669"/>
              <a:gd name="connsiteY20" fmla="*/ 644864 h 5785308"/>
              <a:gd name="connsiteX21" fmla="*/ 6701808 w 8554669"/>
              <a:gd name="connsiteY21" fmla="*/ 1837170 h 5785308"/>
              <a:gd name="connsiteX22" fmla="*/ 5479712 w 8554669"/>
              <a:gd name="connsiteY22" fmla="*/ 3029475 h 5785308"/>
              <a:gd name="connsiteX23" fmla="*/ 4796428 w 8554669"/>
              <a:gd name="connsiteY23" fmla="*/ 2825849 h 5785308"/>
              <a:gd name="connsiteX24" fmla="*/ 4652502 w 8554669"/>
              <a:gd name="connsiteY24" fmla="*/ 2709994 h 5785308"/>
              <a:gd name="connsiteX25" fmla="*/ 3879849 w 8554669"/>
              <a:gd name="connsiteY25" fmla="*/ 3463813 h 5785308"/>
              <a:gd name="connsiteX26" fmla="*/ 4394059 w 8554669"/>
              <a:gd name="connsiteY26" fmla="*/ 3965490 h 5785308"/>
              <a:gd name="connsiteX27" fmla="*/ 6342406 w 8554669"/>
              <a:gd name="connsiteY27" fmla="*/ 3965490 h 5785308"/>
              <a:gd name="connsiteX28" fmla="*/ 6340974 w 8554669"/>
              <a:gd name="connsiteY28" fmla="*/ 3951626 h 5785308"/>
              <a:gd name="connsiteX29" fmla="*/ 7090897 w 8554669"/>
              <a:gd name="connsiteY29" fmla="*/ 3219984 h 5785308"/>
              <a:gd name="connsiteX30" fmla="*/ 7840819 w 8554669"/>
              <a:gd name="connsiteY30" fmla="*/ 3951626 h 5785308"/>
              <a:gd name="connsiteX31" fmla="*/ 7090897 w 8554669"/>
              <a:gd name="connsiteY31" fmla="*/ 4683269 h 5785308"/>
              <a:gd name="connsiteX32" fmla="*/ 6717618 w 8554669"/>
              <a:gd name="connsiteY32" fmla="*/ 4586335 h 5785308"/>
              <a:gd name="connsiteX33" fmla="*/ 6684026 w 8554669"/>
              <a:gd name="connsiteY33" fmla="*/ 4563624 h 5785308"/>
              <a:gd name="connsiteX34" fmla="*/ 6326245 w 8554669"/>
              <a:gd name="connsiteY34" fmla="*/ 4912683 h 5785308"/>
              <a:gd name="connsiteX35" fmla="*/ 6325122 w 8554669"/>
              <a:gd name="connsiteY35" fmla="*/ 4911785 h 5785308"/>
              <a:gd name="connsiteX36" fmla="*/ 6106766 w 8554669"/>
              <a:gd name="connsiteY36" fmla="*/ 5124819 h 5785308"/>
              <a:gd name="connsiteX37" fmla="*/ 6106766 w 8554669"/>
              <a:gd name="connsiteY37" fmla="*/ 5125706 h 5785308"/>
              <a:gd name="connsiteX38" fmla="*/ 5301223 w 8554669"/>
              <a:gd name="connsiteY38" fmla="*/ 5125706 h 5785308"/>
              <a:gd name="connsiteX39" fmla="*/ 5301223 w 8554669"/>
              <a:gd name="connsiteY39" fmla="*/ 5125705 h 5785308"/>
              <a:gd name="connsiteX40" fmla="*/ 2166599 w 8554669"/>
              <a:gd name="connsiteY40" fmla="*/ 5125705 h 5785308"/>
              <a:gd name="connsiteX41" fmla="*/ 2166599 w 8554669"/>
              <a:gd name="connsiteY41" fmla="*/ 5122538 h 5785308"/>
              <a:gd name="connsiteX42" fmla="*/ 1680699 w 8554669"/>
              <a:gd name="connsiteY42" fmla="*/ 4648481 h 5785308"/>
              <a:gd name="connsiteX43" fmla="*/ 1614910 w 8554669"/>
              <a:gd name="connsiteY43" fmla="*/ 4668404 h 5785308"/>
              <a:gd name="connsiteX44" fmla="*/ 1463774 w 8554669"/>
              <a:gd name="connsiteY44" fmla="*/ 4683269 h 5785308"/>
              <a:gd name="connsiteX45" fmla="*/ 713852 w 8554669"/>
              <a:gd name="connsiteY45" fmla="*/ 3951626 h 5785308"/>
              <a:gd name="connsiteX46" fmla="*/ 1463774 w 8554669"/>
              <a:gd name="connsiteY46" fmla="*/ 3219984 h 5785308"/>
              <a:gd name="connsiteX47" fmla="*/ 2213697 w 8554669"/>
              <a:gd name="connsiteY47" fmla="*/ 3951626 h 5785308"/>
              <a:gd name="connsiteX48" fmla="*/ 1883063 w 8554669"/>
              <a:gd name="connsiteY48" fmla="*/ 4558316 h 5785308"/>
              <a:gd name="connsiteX49" fmla="*/ 1781102 w 8554669"/>
              <a:gd name="connsiteY49" fmla="*/ 4612310 h 5785308"/>
              <a:gd name="connsiteX50" fmla="*/ 2210112 w 8554669"/>
              <a:gd name="connsiteY50" fmla="*/ 5030862 h 5785308"/>
              <a:gd name="connsiteX51" fmla="*/ 6065591 w 8554669"/>
              <a:gd name="connsiteY51" fmla="*/ 5030862 h 5785308"/>
              <a:gd name="connsiteX52" fmla="*/ 6528115 w 8554669"/>
              <a:gd name="connsiteY52" fmla="*/ 4579613 h 5785308"/>
              <a:gd name="connsiteX53" fmla="*/ 6529137 w 8554669"/>
              <a:gd name="connsiteY53" fmla="*/ 4580610 h 5785308"/>
              <a:gd name="connsiteX54" fmla="*/ 6604406 w 8554669"/>
              <a:gd name="connsiteY54" fmla="*/ 4507175 h 5785308"/>
              <a:gd name="connsiteX55" fmla="*/ 6523845 w 8554669"/>
              <a:gd name="connsiteY55" fmla="*/ 4430432 h 5785308"/>
              <a:gd name="connsiteX56" fmla="*/ 6356210 w 8554669"/>
              <a:gd name="connsiteY56" fmla="*/ 4099078 h 5785308"/>
              <a:gd name="connsiteX57" fmla="*/ 6352207 w 8554669"/>
              <a:gd name="connsiteY57" fmla="*/ 4060332 h 5785308"/>
              <a:gd name="connsiteX58" fmla="*/ 4353199 w 8554669"/>
              <a:gd name="connsiteY58" fmla="*/ 4060332 h 5785308"/>
              <a:gd name="connsiteX59" fmla="*/ 4353199 w 8554669"/>
              <a:gd name="connsiteY59" fmla="*/ 4057403 h 5785308"/>
              <a:gd name="connsiteX60" fmla="*/ 4351994 w 8554669"/>
              <a:gd name="connsiteY60" fmla="*/ 4058578 h 5785308"/>
              <a:gd name="connsiteX61" fmla="*/ 2693729 w 8554669"/>
              <a:gd name="connsiteY61" fmla="*/ 2440734 h 5785308"/>
              <a:gd name="connsiteX62" fmla="*/ 2632984 w 8554669"/>
              <a:gd name="connsiteY62" fmla="*/ 2472902 h 5785308"/>
              <a:gd name="connsiteX63" fmla="*/ 2384592 w 8554669"/>
              <a:gd name="connsiteY63" fmla="*/ 2521827 h 5785308"/>
              <a:gd name="connsiteX64" fmla="*/ 1746456 w 8554669"/>
              <a:gd name="connsiteY64" fmla="*/ 1899247 h 5785308"/>
              <a:gd name="connsiteX65" fmla="*/ 2384592 w 8554669"/>
              <a:gd name="connsiteY65" fmla="*/ 1276665 h 5785308"/>
              <a:gd name="connsiteX66" fmla="*/ 3022729 w 8554669"/>
              <a:gd name="connsiteY66" fmla="*/ 1899247 h 5785308"/>
              <a:gd name="connsiteX67" fmla="*/ 2835824 w 8554669"/>
              <a:gd name="connsiteY67" fmla="*/ 2339478 h 5785308"/>
              <a:gd name="connsiteX68" fmla="*/ 2776428 w 8554669"/>
              <a:gd name="connsiteY68" fmla="*/ 2387289 h 5785308"/>
              <a:gd name="connsiteX69" fmla="*/ 3811109 w 8554669"/>
              <a:gd name="connsiteY69" fmla="*/ 3396750 h 5785308"/>
              <a:gd name="connsiteX70" fmla="*/ 4583889 w 8554669"/>
              <a:gd name="connsiteY70" fmla="*/ 2642806 h 5785308"/>
              <a:gd name="connsiteX71" fmla="*/ 4466332 w 8554669"/>
              <a:gd name="connsiteY71" fmla="*/ 2503799 h 5785308"/>
              <a:gd name="connsiteX72" fmla="*/ 4257616 w 8554669"/>
              <a:gd name="connsiteY72" fmla="*/ 1837170 h 5785308"/>
              <a:gd name="connsiteX73" fmla="*/ 5479712 w 8554669"/>
              <a:gd name="connsiteY73" fmla="*/ 644864 h 5785308"/>
              <a:gd name="connsiteX74" fmla="*/ 5420487 w 8554669"/>
              <a:gd name="connsiteY74" fmla="*/ 117621 h 5785308"/>
              <a:gd name="connsiteX75" fmla="*/ 3598408 w 8554669"/>
              <a:gd name="connsiteY75" fmla="*/ 1327220 h 5785308"/>
              <a:gd name="connsiteX76" fmla="*/ 2530380 w 8554669"/>
              <a:gd name="connsiteY76" fmla="*/ 792633 h 5785308"/>
              <a:gd name="connsiteX77" fmla="*/ 1159596 w 8554669"/>
              <a:gd name="connsiteY77" fmla="*/ 2130003 h 5785308"/>
              <a:gd name="connsiteX78" fmla="*/ 1243199 w 8554669"/>
              <a:gd name="connsiteY78" fmla="*/ 2533997 h 5785308"/>
              <a:gd name="connsiteX79" fmla="*/ 97439 w 8554669"/>
              <a:gd name="connsiteY79" fmla="*/ 4057886 h 5785308"/>
              <a:gd name="connsiteX80" fmla="*/ 1764684 w 8554669"/>
              <a:gd name="connsiteY80" fmla="*/ 5684490 h 5785308"/>
              <a:gd name="connsiteX81" fmla="*/ 1764788 w 8554669"/>
              <a:gd name="connsiteY81" fmla="*/ 5684469 h 5785308"/>
              <a:gd name="connsiteX82" fmla="*/ 6791302 w 8554669"/>
              <a:gd name="connsiteY82" fmla="*/ 5684469 h 5785308"/>
              <a:gd name="connsiteX83" fmla="*/ 6791355 w 8554669"/>
              <a:gd name="connsiteY83" fmla="*/ 5684480 h 5785308"/>
              <a:gd name="connsiteX84" fmla="*/ 8458597 w 8554669"/>
              <a:gd name="connsiteY84" fmla="*/ 4057875 h 5785308"/>
              <a:gd name="connsiteX85" fmla="*/ 7308400 w 8554669"/>
              <a:gd name="connsiteY85" fmla="*/ 2533115 h 5785308"/>
              <a:gd name="connsiteX86" fmla="*/ 7384358 w 8554669"/>
              <a:gd name="connsiteY86" fmla="*/ 2033621 h 5785308"/>
              <a:gd name="connsiteX87" fmla="*/ 5420487 w 8554669"/>
              <a:gd name="connsiteY87" fmla="*/ 117621 h 5785308"/>
              <a:gd name="connsiteX88" fmla="*/ 5425572 w 8554669"/>
              <a:gd name="connsiteY88" fmla="*/ 0 h 5785308"/>
              <a:gd name="connsiteX89" fmla="*/ 7494801 w 8554669"/>
              <a:gd name="connsiteY89" fmla="*/ 2018791 h 5785308"/>
              <a:gd name="connsiteX90" fmla="*/ 7452763 w 8554669"/>
              <a:gd name="connsiteY90" fmla="*/ 2425648 h 5785308"/>
              <a:gd name="connsiteX91" fmla="*/ 7442013 w 8554669"/>
              <a:gd name="connsiteY91" fmla="*/ 2466437 h 5785308"/>
              <a:gd name="connsiteX92" fmla="*/ 7477477 w 8554669"/>
              <a:gd name="connsiteY92" fmla="*/ 2479102 h 5785308"/>
              <a:gd name="connsiteX93" fmla="*/ 8554669 w 8554669"/>
              <a:gd name="connsiteY93" fmla="*/ 4064594 h 5785308"/>
              <a:gd name="connsiteX94" fmla="*/ 6790963 w 8554669"/>
              <a:gd name="connsiteY94" fmla="*/ 5785308 h 5785308"/>
              <a:gd name="connsiteX95" fmla="*/ 1763706 w 8554669"/>
              <a:gd name="connsiteY95" fmla="*/ 5785308 h 5785308"/>
              <a:gd name="connsiteX96" fmla="*/ 0 w 8554669"/>
              <a:gd name="connsiteY96" fmla="*/ 4064594 h 5785308"/>
              <a:gd name="connsiteX97" fmla="*/ 1077192 w 8554669"/>
              <a:gd name="connsiteY97" fmla="*/ 2479102 h 5785308"/>
              <a:gd name="connsiteX98" fmla="*/ 1111407 w 8554669"/>
              <a:gd name="connsiteY98" fmla="*/ 2466883 h 5785308"/>
              <a:gd name="connsiteX99" fmla="*/ 1085504 w 8554669"/>
              <a:gd name="connsiteY99" fmla="*/ 2385470 h 5785308"/>
              <a:gd name="connsiteX100" fmla="*/ 1056019 w 8554669"/>
              <a:gd name="connsiteY100" fmla="*/ 2100123 h 5785308"/>
              <a:gd name="connsiteX101" fmla="*/ 2507257 w 8554669"/>
              <a:gd name="connsiteY101" fmla="*/ 684260 h 5785308"/>
              <a:gd name="connsiteX102" fmla="*/ 3533438 w 8554669"/>
              <a:gd name="connsiteY102" fmla="*/ 1098956 h 5785308"/>
              <a:gd name="connsiteX103" fmla="*/ 3569679 w 8554669"/>
              <a:gd name="connsiteY103" fmla="*/ 1141809 h 5785308"/>
              <a:gd name="connsiteX104" fmla="*/ 3709733 w 8554669"/>
              <a:gd name="connsiteY104" fmla="*/ 890066 h 5785308"/>
              <a:gd name="connsiteX105" fmla="*/ 5425572 w 8554669"/>
              <a:gd name="connsiteY105" fmla="*/ 0 h 5785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8554669" h="5785308">
                <a:moveTo>
                  <a:pt x="7090897" y="3312306"/>
                </a:moveTo>
                <a:cubicBezTo>
                  <a:pt x="6728988" y="3312306"/>
                  <a:pt x="6435603" y="3598539"/>
                  <a:pt x="6435603" y="3951626"/>
                </a:cubicBezTo>
                <a:cubicBezTo>
                  <a:pt x="6435603" y="4304714"/>
                  <a:pt x="6728988" y="4590947"/>
                  <a:pt x="7090897" y="4590947"/>
                </a:cubicBezTo>
                <a:cubicBezTo>
                  <a:pt x="7452805" y="4590947"/>
                  <a:pt x="7746190" y="4304714"/>
                  <a:pt x="7746190" y="3951626"/>
                </a:cubicBezTo>
                <a:cubicBezTo>
                  <a:pt x="7746190" y="3598539"/>
                  <a:pt x="7452805" y="3312306"/>
                  <a:pt x="7090897" y="3312306"/>
                </a:cubicBezTo>
                <a:close/>
                <a:moveTo>
                  <a:pt x="1463774" y="3312306"/>
                </a:moveTo>
                <a:cubicBezTo>
                  <a:pt x="1101865" y="3312306"/>
                  <a:pt x="808481" y="3598539"/>
                  <a:pt x="808481" y="3951626"/>
                </a:cubicBezTo>
                <a:cubicBezTo>
                  <a:pt x="808481" y="4304714"/>
                  <a:pt x="1101865" y="4590947"/>
                  <a:pt x="1463774" y="4590947"/>
                </a:cubicBezTo>
                <a:cubicBezTo>
                  <a:pt x="1825684" y="4590947"/>
                  <a:pt x="2119068" y="4304714"/>
                  <a:pt x="2119068" y="3951626"/>
                </a:cubicBezTo>
                <a:cubicBezTo>
                  <a:pt x="2119068" y="3598539"/>
                  <a:pt x="1825684" y="3312306"/>
                  <a:pt x="1463774" y="3312306"/>
                </a:cubicBezTo>
                <a:close/>
                <a:moveTo>
                  <a:pt x="2384592" y="1374298"/>
                </a:moveTo>
                <a:cubicBezTo>
                  <a:pt x="2087428" y="1374298"/>
                  <a:pt x="1846528" y="1609326"/>
                  <a:pt x="1846528" y="1899247"/>
                </a:cubicBezTo>
                <a:cubicBezTo>
                  <a:pt x="1846528" y="2189167"/>
                  <a:pt x="2087428" y="2424195"/>
                  <a:pt x="2384592" y="2424195"/>
                </a:cubicBezTo>
                <a:cubicBezTo>
                  <a:pt x="2681757" y="2424195"/>
                  <a:pt x="2922657" y="2189167"/>
                  <a:pt x="2922657" y="1899247"/>
                </a:cubicBezTo>
                <a:cubicBezTo>
                  <a:pt x="2922657" y="1609326"/>
                  <a:pt x="2681757" y="1374298"/>
                  <a:pt x="2384592" y="1374298"/>
                </a:cubicBezTo>
                <a:close/>
                <a:moveTo>
                  <a:pt x="5479712" y="737418"/>
                </a:moveTo>
                <a:cubicBezTo>
                  <a:pt x="4857161" y="737418"/>
                  <a:pt x="4352484" y="1229794"/>
                  <a:pt x="4352484" y="1837170"/>
                </a:cubicBezTo>
                <a:cubicBezTo>
                  <a:pt x="4352484" y="2444545"/>
                  <a:pt x="4857161" y="2936921"/>
                  <a:pt x="5479712" y="2936921"/>
                </a:cubicBezTo>
                <a:cubicBezTo>
                  <a:pt x="6102263" y="2936921"/>
                  <a:pt x="6606941" y="2444545"/>
                  <a:pt x="6606941" y="1837170"/>
                </a:cubicBezTo>
                <a:cubicBezTo>
                  <a:pt x="6606941" y="1229794"/>
                  <a:pt x="6102263" y="737418"/>
                  <a:pt x="5479712" y="737418"/>
                </a:cubicBezTo>
                <a:close/>
                <a:moveTo>
                  <a:pt x="5479712" y="644864"/>
                </a:moveTo>
                <a:cubicBezTo>
                  <a:pt x="6154657" y="644864"/>
                  <a:pt x="6701808" y="1178677"/>
                  <a:pt x="6701808" y="1837170"/>
                </a:cubicBezTo>
                <a:cubicBezTo>
                  <a:pt x="6701808" y="2495662"/>
                  <a:pt x="6154657" y="3029475"/>
                  <a:pt x="5479712" y="3029475"/>
                </a:cubicBezTo>
                <a:cubicBezTo>
                  <a:pt x="5226608" y="3029475"/>
                  <a:pt x="4991475" y="2954408"/>
                  <a:pt x="4796428" y="2825849"/>
                </a:cubicBezTo>
                <a:lnTo>
                  <a:pt x="4652502" y="2709994"/>
                </a:lnTo>
                <a:lnTo>
                  <a:pt x="3879849" y="3463813"/>
                </a:lnTo>
                <a:lnTo>
                  <a:pt x="4394059" y="3965490"/>
                </a:lnTo>
                <a:lnTo>
                  <a:pt x="6342406" y="3965490"/>
                </a:lnTo>
                <a:lnTo>
                  <a:pt x="6340974" y="3951626"/>
                </a:lnTo>
                <a:cubicBezTo>
                  <a:pt x="6340974" y="3547552"/>
                  <a:pt x="6676726" y="3219984"/>
                  <a:pt x="7090897" y="3219984"/>
                </a:cubicBezTo>
                <a:cubicBezTo>
                  <a:pt x="7505067" y="3219984"/>
                  <a:pt x="7840819" y="3547552"/>
                  <a:pt x="7840819" y="3951626"/>
                </a:cubicBezTo>
                <a:cubicBezTo>
                  <a:pt x="7840819" y="4355701"/>
                  <a:pt x="7505067" y="4683269"/>
                  <a:pt x="7090897" y="4683269"/>
                </a:cubicBezTo>
                <a:cubicBezTo>
                  <a:pt x="6954997" y="4683269"/>
                  <a:pt x="6827540" y="4648001"/>
                  <a:pt x="6717618" y="4586335"/>
                </a:cubicBezTo>
                <a:lnTo>
                  <a:pt x="6684026" y="4563624"/>
                </a:lnTo>
                <a:lnTo>
                  <a:pt x="6326245" y="4912683"/>
                </a:lnTo>
                <a:lnTo>
                  <a:pt x="6325122" y="4911785"/>
                </a:lnTo>
                <a:lnTo>
                  <a:pt x="6106766" y="5124819"/>
                </a:lnTo>
                <a:lnTo>
                  <a:pt x="6106766" y="5125706"/>
                </a:lnTo>
                <a:lnTo>
                  <a:pt x="5301223" y="5125706"/>
                </a:lnTo>
                <a:lnTo>
                  <a:pt x="5301223" y="5125705"/>
                </a:lnTo>
                <a:lnTo>
                  <a:pt x="2166599" y="5125705"/>
                </a:lnTo>
                <a:lnTo>
                  <a:pt x="2166599" y="5122538"/>
                </a:lnTo>
                <a:lnTo>
                  <a:pt x="1680699" y="4648481"/>
                </a:lnTo>
                <a:lnTo>
                  <a:pt x="1614910" y="4668404"/>
                </a:lnTo>
                <a:cubicBezTo>
                  <a:pt x="1566093" y="4678151"/>
                  <a:pt x="1515545" y="4683269"/>
                  <a:pt x="1463774" y="4683269"/>
                </a:cubicBezTo>
                <a:cubicBezTo>
                  <a:pt x="1049604" y="4683269"/>
                  <a:pt x="713852" y="4355701"/>
                  <a:pt x="713852" y="3951626"/>
                </a:cubicBezTo>
                <a:cubicBezTo>
                  <a:pt x="713852" y="3547552"/>
                  <a:pt x="1049604" y="3219984"/>
                  <a:pt x="1463774" y="3219984"/>
                </a:cubicBezTo>
                <a:cubicBezTo>
                  <a:pt x="1877945" y="3219984"/>
                  <a:pt x="2213697" y="3547552"/>
                  <a:pt x="2213697" y="3951626"/>
                </a:cubicBezTo>
                <a:cubicBezTo>
                  <a:pt x="2213697" y="4204174"/>
                  <a:pt x="2082544" y="4426835"/>
                  <a:pt x="1883063" y="4558316"/>
                </a:cubicBezTo>
                <a:lnTo>
                  <a:pt x="1781102" y="4612310"/>
                </a:lnTo>
                <a:lnTo>
                  <a:pt x="2210112" y="5030862"/>
                </a:lnTo>
                <a:lnTo>
                  <a:pt x="6065591" y="5030862"/>
                </a:lnTo>
                <a:lnTo>
                  <a:pt x="6528115" y="4579613"/>
                </a:lnTo>
                <a:lnTo>
                  <a:pt x="6529137" y="4580610"/>
                </a:lnTo>
                <a:lnTo>
                  <a:pt x="6604406" y="4507175"/>
                </a:lnTo>
                <a:lnTo>
                  <a:pt x="6523845" y="4430432"/>
                </a:lnTo>
                <a:cubicBezTo>
                  <a:pt x="6441342" y="4337510"/>
                  <a:pt x="6382433" y="4224102"/>
                  <a:pt x="6356210" y="4099078"/>
                </a:cubicBezTo>
                <a:lnTo>
                  <a:pt x="6352207" y="4060332"/>
                </a:lnTo>
                <a:lnTo>
                  <a:pt x="4353199" y="4060332"/>
                </a:lnTo>
                <a:lnTo>
                  <a:pt x="4353199" y="4057403"/>
                </a:lnTo>
                <a:lnTo>
                  <a:pt x="4351994" y="4058578"/>
                </a:lnTo>
                <a:lnTo>
                  <a:pt x="2693729" y="2440734"/>
                </a:lnTo>
                <a:lnTo>
                  <a:pt x="2632984" y="2472902"/>
                </a:lnTo>
                <a:cubicBezTo>
                  <a:pt x="2556640" y="2504407"/>
                  <a:pt x="2472701" y="2521827"/>
                  <a:pt x="2384592" y="2521827"/>
                </a:cubicBezTo>
                <a:cubicBezTo>
                  <a:pt x="2032159" y="2521827"/>
                  <a:pt x="1746456" y="2243089"/>
                  <a:pt x="1746456" y="1899247"/>
                </a:cubicBezTo>
                <a:cubicBezTo>
                  <a:pt x="1746456" y="1555404"/>
                  <a:pt x="2032159" y="1276665"/>
                  <a:pt x="2384592" y="1276665"/>
                </a:cubicBezTo>
                <a:cubicBezTo>
                  <a:pt x="2737026" y="1276665"/>
                  <a:pt x="3022729" y="1555404"/>
                  <a:pt x="3022729" y="1899247"/>
                </a:cubicBezTo>
                <a:cubicBezTo>
                  <a:pt x="3022729" y="2071168"/>
                  <a:pt x="2951303" y="2226812"/>
                  <a:pt x="2835824" y="2339478"/>
                </a:cubicBezTo>
                <a:lnTo>
                  <a:pt x="2776428" y="2387289"/>
                </a:lnTo>
                <a:lnTo>
                  <a:pt x="3811109" y="3396750"/>
                </a:lnTo>
                <a:lnTo>
                  <a:pt x="4583889" y="2642806"/>
                </a:lnTo>
                <a:lnTo>
                  <a:pt x="4466332" y="2503799"/>
                </a:lnTo>
                <a:cubicBezTo>
                  <a:pt x="4334559" y="2313505"/>
                  <a:pt x="4257616" y="2084104"/>
                  <a:pt x="4257616" y="1837170"/>
                </a:cubicBezTo>
                <a:cubicBezTo>
                  <a:pt x="4257616" y="1178677"/>
                  <a:pt x="4804767" y="644864"/>
                  <a:pt x="5479712" y="644864"/>
                </a:cubicBezTo>
                <a:close/>
                <a:moveTo>
                  <a:pt x="5420487" y="117621"/>
                </a:moveTo>
                <a:cubicBezTo>
                  <a:pt x="4592106" y="117621"/>
                  <a:pt x="3883512" y="618004"/>
                  <a:pt x="3598408" y="1327220"/>
                </a:cubicBezTo>
                <a:cubicBezTo>
                  <a:pt x="3365647" y="996789"/>
                  <a:pt x="2972452" y="792633"/>
                  <a:pt x="2530380" y="792633"/>
                </a:cubicBezTo>
                <a:cubicBezTo>
                  <a:pt x="1773314" y="792633"/>
                  <a:pt x="1159596" y="1391390"/>
                  <a:pt x="1159596" y="2130003"/>
                </a:cubicBezTo>
                <a:cubicBezTo>
                  <a:pt x="1159596" y="2272904"/>
                  <a:pt x="1182570" y="2410564"/>
                  <a:pt x="1243199" y="2533997"/>
                </a:cubicBezTo>
                <a:cubicBezTo>
                  <a:pt x="574621" y="2730097"/>
                  <a:pt x="97439" y="3339632"/>
                  <a:pt x="97439" y="4057886"/>
                </a:cubicBezTo>
                <a:cubicBezTo>
                  <a:pt x="97439" y="4956228"/>
                  <a:pt x="843895" y="5684490"/>
                  <a:pt x="1764684" y="5684490"/>
                </a:cubicBezTo>
                <a:cubicBezTo>
                  <a:pt x="1764715" y="5684490"/>
                  <a:pt x="1764757" y="5684490"/>
                  <a:pt x="1764788" y="5684469"/>
                </a:cubicBezTo>
                <a:lnTo>
                  <a:pt x="6791302" y="5684469"/>
                </a:lnTo>
                <a:lnTo>
                  <a:pt x="6791355" y="5684480"/>
                </a:lnTo>
                <a:cubicBezTo>
                  <a:pt x="7712144" y="5684480"/>
                  <a:pt x="8458597" y="4956220"/>
                  <a:pt x="8458597" y="4057875"/>
                </a:cubicBezTo>
                <a:cubicBezTo>
                  <a:pt x="8458597" y="3338053"/>
                  <a:pt x="7979341" y="2727425"/>
                  <a:pt x="7308400" y="2533115"/>
                </a:cubicBezTo>
                <a:cubicBezTo>
                  <a:pt x="7360709" y="2375338"/>
                  <a:pt x="7384358" y="2207178"/>
                  <a:pt x="7384358" y="2033621"/>
                </a:cubicBezTo>
                <a:cubicBezTo>
                  <a:pt x="7384358" y="975446"/>
                  <a:pt x="6505101" y="117621"/>
                  <a:pt x="5420487" y="117621"/>
                </a:cubicBezTo>
                <a:close/>
                <a:moveTo>
                  <a:pt x="5425572" y="0"/>
                </a:moveTo>
                <a:cubicBezTo>
                  <a:pt x="6568377" y="0"/>
                  <a:pt x="7494801" y="903843"/>
                  <a:pt x="7494801" y="2018791"/>
                </a:cubicBezTo>
                <a:cubicBezTo>
                  <a:pt x="7494801" y="2158159"/>
                  <a:pt x="7480327" y="2294229"/>
                  <a:pt x="7452763" y="2425648"/>
                </a:cubicBezTo>
                <a:lnTo>
                  <a:pt x="7442013" y="2466437"/>
                </a:lnTo>
                <a:lnTo>
                  <a:pt x="7477477" y="2479102"/>
                </a:lnTo>
                <a:cubicBezTo>
                  <a:pt x="8110499" y="2740320"/>
                  <a:pt x="8554669" y="3351851"/>
                  <a:pt x="8554669" y="4064594"/>
                </a:cubicBezTo>
                <a:cubicBezTo>
                  <a:pt x="8554669" y="5014918"/>
                  <a:pt x="7765031" y="5785308"/>
                  <a:pt x="6790963" y="5785308"/>
                </a:cubicBezTo>
                <a:lnTo>
                  <a:pt x="1763706" y="5785308"/>
                </a:lnTo>
                <a:cubicBezTo>
                  <a:pt x="789638" y="5785308"/>
                  <a:pt x="0" y="5014918"/>
                  <a:pt x="0" y="4064594"/>
                </a:cubicBezTo>
                <a:cubicBezTo>
                  <a:pt x="0" y="3351851"/>
                  <a:pt x="444171" y="2740320"/>
                  <a:pt x="1077192" y="2479102"/>
                </a:cubicBezTo>
                <a:lnTo>
                  <a:pt x="1111407" y="2466883"/>
                </a:lnTo>
                <a:lnTo>
                  <a:pt x="1085504" y="2385470"/>
                </a:lnTo>
                <a:cubicBezTo>
                  <a:pt x="1066172" y="2293300"/>
                  <a:pt x="1056019" y="2197868"/>
                  <a:pt x="1056019" y="2100123"/>
                </a:cubicBezTo>
                <a:cubicBezTo>
                  <a:pt x="1056019" y="1318163"/>
                  <a:pt x="1705760" y="684260"/>
                  <a:pt x="2507257" y="684260"/>
                </a:cubicBezTo>
                <a:cubicBezTo>
                  <a:pt x="2908007" y="684260"/>
                  <a:pt x="3270816" y="842735"/>
                  <a:pt x="3533438" y="1098956"/>
                </a:cubicBezTo>
                <a:lnTo>
                  <a:pt x="3569679" y="1141809"/>
                </a:lnTo>
                <a:lnTo>
                  <a:pt x="3709733" y="890066"/>
                </a:lnTo>
                <a:cubicBezTo>
                  <a:pt x="4081589" y="353064"/>
                  <a:pt x="4711319" y="0"/>
                  <a:pt x="542557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8DA9A-C68C-4821-92D6-EC190A2B4CEE}"/>
              </a:ext>
            </a:extLst>
          </p:cNvPr>
          <p:cNvSpPr txBox="1"/>
          <p:nvPr userDrawn="1"/>
        </p:nvSpPr>
        <p:spPr>
          <a:xfrm>
            <a:off x="4094491" y="6385281"/>
            <a:ext cx="40030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http://github.com/BretStateham/edge101</a:t>
            </a:r>
          </a:p>
        </p:txBody>
      </p:sp>
    </p:spTree>
    <p:extLst>
      <p:ext uri="{BB962C8B-B14F-4D97-AF65-F5344CB8AC3E}">
        <p14:creationId xmlns:p14="http://schemas.microsoft.com/office/powerpoint/2010/main" val="496348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>
            <a:noFill/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zure/iot-edge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cs.microsoft.com/en-us/azure/iot-hub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63B80-0742-4514-AB3B-D764EA0EC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</a:t>
            </a:r>
            <a:br>
              <a:rPr lang="en-US" dirty="0"/>
            </a:br>
            <a:r>
              <a:rPr lang="en-US" dirty="0"/>
              <a:t>Azure IoT Edge (v2)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58FD55-BF30-411A-A51C-C6726CC525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Bret Stateham</a:t>
            </a:r>
          </a:p>
          <a:p>
            <a:r>
              <a:rPr lang="en-US" dirty="0"/>
              <a:t>Bret.Stateham@Microsoft.com</a:t>
            </a:r>
          </a:p>
        </p:txBody>
      </p:sp>
    </p:spTree>
    <p:extLst>
      <p:ext uri="{BB962C8B-B14F-4D97-AF65-F5344CB8AC3E}">
        <p14:creationId xmlns:p14="http://schemas.microsoft.com/office/powerpoint/2010/main" val="4073640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512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5585" y="3487909"/>
            <a:ext cx="1889924" cy="18533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 Gateways to the rescue…</a:t>
            </a:r>
          </a:p>
        </p:txBody>
      </p:sp>
      <p:pic>
        <p:nvPicPr>
          <p:cNvPr id="731" name="Picture 7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907" y="3149600"/>
            <a:ext cx="1739172" cy="1240972"/>
          </a:xfrm>
          <a:prstGeom prst="rect">
            <a:avLst/>
          </a:prstGeom>
        </p:spPr>
      </p:pic>
      <p:pic>
        <p:nvPicPr>
          <p:cNvPr id="5122" name="Picture 2" descr="https://cdn.logicsupply.com/media/catalog/product/d/e/de3815tykhe-intel-nuc-barebone-pic5_1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4017" y="2148114"/>
            <a:ext cx="3033486" cy="303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0" name="Arrow: Left-Right 5119"/>
          <p:cNvSpPr/>
          <p:nvPr/>
        </p:nvSpPr>
        <p:spPr>
          <a:xfrm>
            <a:off x="2743200" y="3026229"/>
            <a:ext cx="2503713" cy="1340974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USB, BLE, RF, Serial, </a:t>
            </a:r>
            <a:r>
              <a:rPr lang="en-US" dirty="0" err="1"/>
              <a:t>WiFi</a:t>
            </a:r>
            <a:r>
              <a:rPr lang="en-US" dirty="0"/>
              <a:t>….</a:t>
            </a:r>
          </a:p>
        </p:txBody>
      </p:sp>
      <p:sp>
        <p:nvSpPr>
          <p:cNvPr id="735" name="IoT Hub Icon"/>
          <p:cNvSpPr>
            <a:spLocks noChangeAspect="1"/>
          </p:cNvSpPr>
          <p:nvPr/>
        </p:nvSpPr>
        <p:spPr>
          <a:xfrm>
            <a:off x="10005730" y="3149599"/>
            <a:ext cx="1212594" cy="1217603"/>
          </a:xfrm>
          <a:custGeom>
            <a:avLst/>
            <a:gdLst>
              <a:gd name="connsiteX0" fmla="*/ 12477 w 560649"/>
              <a:gd name="connsiteY0" fmla="*/ 398148 h 562965"/>
              <a:gd name="connsiteX1" fmla="*/ 62384 w 560649"/>
              <a:gd name="connsiteY1" fmla="*/ 398148 h 562965"/>
              <a:gd name="connsiteX2" fmla="*/ 74862 w 560649"/>
              <a:gd name="connsiteY2" fmla="*/ 410625 h 562965"/>
              <a:gd name="connsiteX3" fmla="*/ 74862 w 560649"/>
              <a:gd name="connsiteY3" fmla="*/ 488104 h 562965"/>
              <a:gd name="connsiteX4" fmla="*/ 151443 w 560649"/>
              <a:gd name="connsiteY4" fmla="*/ 488104 h 562965"/>
              <a:gd name="connsiteX5" fmla="*/ 163921 w 560649"/>
              <a:gd name="connsiteY5" fmla="*/ 500581 h 562965"/>
              <a:gd name="connsiteX6" fmla="*/ 163921 w 560649"/>
              <a:gd name="connsiteY6" fmla="*/ 550488 h 562965"/>
              <a:gd name="connsiteX7" fmla="*/ 151443 w 560649"/>
              <a:gd name="connsiteY7" fmla="*/ 562965 h 562965"/>
              <a:gd name="connsiteX8" fmla="*/ 12477 w 560649"/>
              <a:gd name="connsiteY8" fmla="*/ 562965 h 562965"/>
              <a:gd name="connsiteX9" fmla="*/ 0 w 560649"/>
              <a:gd name="connsiteY9" fmla="*/ 550488 h 562965"/>
              <a:gd name="connsiteX10" fmla="*/ 0 w 560649"/>
              <a:gd name="connsiteY10" fmla="*/ 500581 h 562965"/>
              <a:gd name="connsiteX11" fmla="*/ 0 w 560649"/>
              <a:gd name="connsiteY11" fmla="*/ 500580 h 562965"/>
              <a:gd name="connsiteX12" fmla="*/ 0 w 560649"/>
              <a:gd name="connsiteY12" fmla="*/ 410625 h 562965"/>
              <a:gd name="connsiteX13" fmla="*/ 12477 w 560649"/>
              <a:gd name="connsiteY13" fmla="*/ 398148 h 562965"/>
              <a:gd name="connsiteX14" fmla="*/ 235795 w 560649"/>
              <a:gd name="connsiteY14" fmla="*/ 32651 h 562965"/>
              <a:gd name="connsiteX15" fmla="*/ 290974 w 560649"/>
              <a:gd name="connsiteY15" fmla="*/ 87829 h 562965"/>
              <a:gd name="connsiteX16" fmla="*/ 281550 w 560649"/>
              <a:gd name="connsiteY16" fmla="*/ 118680 h 562965"/>
              <a:gd name="connsiteX17" fmla="*/ 279599 w 560649"/>
              <a:gd name="connsiteY17" fmla="*/ 121044 h 562965"/>
              <a:gd name="connsiteX18" fmla="*/ 334019 w 560649"/>
              <a:gd name="connsiteY18" fmla="*/ 202248 h 562965"/>
              <a:gd name="connsiteX19" fmla="*/ 337369 w 560649"/>
              <a:gd name="connsiteY19" fmla="*/ 200685 h 562965"/>
              <a:gd name="connsiteX20" fmla="*/ 359501 w 560649"/>
              <a:gd name="connsiteY20" fmla="*/ 196779 h 562965"/>
              <a:gd name="connsiteX21" fmla="*/ 423870 w 560649"/>
              <a:gd name="connsiteY21" fmla="*/ 261148 h 562965"/>
              <a:gd name="connsiteX22" fmla="*/ 405016 w 560649"/>
              <a:gd name="connsiteY22" fmla="*/ 306664 h 562965"/>
              <a:gd name="connsiteX23" fmla="*/ 403472 w 560649"/>
              <a:gd name="connsiteY23" fmla="*/ 307938 h 562965"/>
              <a:gd name="connsiteX24" fmla="*/ 459880 w 560649"/>
              <a:gd name="connsiteY24" fmla="*/ 404979 h 562965"/>
              <a:gd name="connsiteX25" fmla="*/ 466036 w 560649"/>
              <a:gd name="connsiteY25" fmla="*/ 404359 h 562965"/>
              <a:gd name="connsiteX26" fmla="*/ 516511 w 560649"/>
              <a:gd name="connsiteY26" fmla="*/ 454835 h 562965"/>
              <a:gd name="connsiteX27" fmla="*/ 466036 w 560649"/>
              <a:gd name="connsiteY27" fmla="*/ 505310 h 562965"/>
              <a:gd name="connsiteX28" fmla="*/ 415560 w 560649"/>
              <a:gd name="connsiteY28" fmla="*/ 454835 h 562965"/>
              <a:gd name="connsiteX29" fmla="*/ 430344 w 560649"/>
              <a:gd name="connsiteY29" fmla="*/ 419143 h 562965"/>
              <a:gd name="connsiteX30" fmla="*/ 432566 w 560649"/>
              <a:gd name="connsiteY30" fmla="*/ 417309 h 562965"/>
              <a:gd name="connsiteX31" fmla="*/ 377535 w 560649"/>
              <a:gd name="connsiteY31" fmla="*/ 322638 h 562965"/>
              <a:gd name="connsiteX32" fmla="*/ 372473 w 560649"/>
              <a:gd name="connsiteY32" fmla="*/ 324209 h 562965"/>
              <a:gd name="connsiteX33" fmla="*/ 359501 w 560649"/>
              <a:gd name="connsiteY33" fmla="*/ 325517 h 562965"/>
              <a:gd name="connsiteX34" fmla="*/ 346529 w 560649"/>
              <a:gd name="connsiteY34" fmla="*/ 324209 h 562965"/>
              <a:gd name="connsiteX35" fmla="*/ 337898 w 560649"/>
              <a:gd name="connsiteY35" fmla="*/ 321530 h 562965"/>
              <a:gd name="connsiteX36" fmla="*/ 300055 w 560649"/>
              <a:gd name="connsiteY36" fmla="*/ 390900 h 562965"/>
              <a:gd name="connsiteX37" fmla="*/ 304607 w 560649"/>
              <a:gd name="connsiteY37" fmla="*/ 396417 h 562965"/>
              <a:gd name="connsiteX38" fmla="*/ 312002 w 560649"/>
              <a:gd name="connsiteY38" fmla="*/ 420626 h 562965"/>
              <a:gd name="connsiteX39" fmla="*/ 268704 w 560649"/>
              <a:gd name="connsiteY39" fmla="*/ 463924 h 562965"/>
              <a:gd name="connsiteX40" fmla="*/ 225406 w 560649"/>
              <a:gd name="connsiteY40" fmla="*/ 420626 h 562965"/>
              <a:gd name="connsiteX41" fmla="*/ 268704 w 560649"/>
              <a:gd name="connsiteY41" fmla="*/ 377328 h 562965"/>
              <a:gd name="connsiteX42" fmla="*/ 273251 w 560649"/>
              <a:gd name="connsiteY42" fmla="*/ 377786 h 562965"/>
              <a:gd name="connsiteX43" fmla="*/ 312820 w 560649"/>
              <a:gd name="connsiteY43" fmla="*/ 305251 h 562965"/>
              <a:gd name="connsiteX44" fmla="*/ 306126 w 560649"/>
              <a:gd name="connsiteY44" fmla="*/ 297137 h 562965"/>
              <a:gd name="connsiteX45" fmla="*/ 301480 w 560649"/>
              <a:gd name="connsiteY45" fmla="*/ 289055 h 562965"/>
              <a:gd name="connsiteX46" fmla="*/ 298679 w 560649"/>
              <a:gd name="connsiteY46" fmla="*/ 281946 h 562965"/>
              <a:gd name="connsiteX47" fmla="*/ 134680 w 560649"/>
              <a:gd name="connsiteY47" fmla="*/ 294794 h 562965"/>
              <a:gd name="connsiteX48" fmla="*/ 134669 w 560649"/>
              <a:gd name="connsiteY48" fmla="*/ 294904 h 562965"/>
              <a:gd name="connsiteX49" fmla="*/ 92251 w 560649"/>
              <a:gd name="connsiteY49" fmla="*/ 329476 h 562965"/>
              <a:gd name="connsiteX50" fmla="*/ 48952 w 560649"/>
              <a:gd name="connsiteY50" fmla="*/ 286178 h 562965"/>
              <a:gd name="connsiteX51" fmla="*/ 92251 w 560649"/>
              <a:gd name="connsiteY51" fmla="*/ 242880 h 562965"/>
              <a:gd name="connsiteX52" fmla="*/ 128154 w 560649"/>
              <a:gd name="connsiteY52" fmla="*/ 261970 h 562965"/>
              <a:gd name="connsiteX53" fmla="*/ 129942 w 560649"/>
              <a:gd name="connsiteY53" fmla="*/ 265263 h 562965"/>
              <a:gd name="connsiteX54" fmla="*/ 296029 w 560649"/>
              <a:gd name="connsiteY54" fmla="*/ 252252 h 562965"/>
              <a:gd name="connsiteX55" fmla="*/ 296440 w 560649"/>
              <a:gd name="connsiteY55" fmla="*/ 248175 h 562965"/>
              <a:gd name="connsiteX56" fmla="*/ 304451 w 560649"/>
              <a:gd name="connsiteY56" fmla="*/ 227771 h 562965"/>
              <a:gd name="connsiteX57" fmla="*/ 310072 w 560649"/>
              <a:gd name="connsiteY57" fmla="*/ 220062 h 562965"/>
              <a:gd name="connsiteX58" fmla="*/ 255827 w 560649"/>
              <a:gd name="connsiteY58" fmla="*/ 139120 h 562965"/>
              <a:gd name="connsiteX59" fmla="*/ 246916 w 560649"/>
              <a:gd name="connsiteY59" fmla="*/ 141887 h 562965"/>
              <a:gd name="connsiteX60" fmla="*/ 235795 w 560649"/>
              <a:gd name="connsiteY60" fmla="*/ 143008 h 562965"/>
              <a:gd name="connsiteX61" fmla="*/ 180617 w 560649"/>
              <a:gd name="connsiteY61" fmla="*/ 87829 h 562965"/>
              <a:gd name="connsiteX62" fmla="*/ 235795 w 560649"/>
              <a:gd name="connsiteY62" fmla="*/ 32651 h 562965"/>
              <a:gd name="connsiteX63" fmla="*/ 409206 w 560649"/>
              <a:gd name="connsiteY63" fmla="*/ 0 h 562965"/>
              <a:gd name="connsiteX64" fmla="*/ 548172 w 560649"/>
              <a:gd name="connsiteY64" fmla="*/ 0 h 562965"/>
              <a:gd name="connsiteX65" fmla="*/ 560649 w 560649"/>
              <a:gd name="connsiteY65" fmla="*/ 12477 h 562965"/>
              <a:gd name="connsiteX66" fmla="*/ 560649 w 560649"/>
              <a:gd name="connsiteY66" fmla="*/ 62384 h 562965"/>
              <a:gd name="connsiteX67" fmla="*/ 560649 w 560649"/>
              <a:gd name="connsiteY67" fmla="*/ 62385 h 562965"/>
              <a:gd name="connsiteX68" fmla="*/ 560649 w 560649"/>
              <a:gd name="connsiteY68" fmla="*/ 152341 h 562965"/>
              <a:gd name="connsiteX69" fmla="*/ 548172 w 560649"/>
              <a:gd name="connsiteY69" fmla="*/ 164818 h 562965"/>
              <a:gd name="connsiteX70" fmla="*/ 498265 w 560649"/>
              <a:gd name="connsiteY70" fmla="*/ 164818 h 562965"/>
              <a:gd name="connsiteX71" fmla="*/ 485787 w 560649"/>
              <a:gd name="connsiteY71" fmla="*/ 152341 h 562965"/>
              <a:gd name="connsiteX72" fmla="*/ 485787 w 560649"/>
              <a:gd name="connsiteY72" fmla="*/ 74861 h 562965"/>
              <a:gd name="connsiteX73" fmla="*/ 409206 w 560649"/>
              <a:gd name="connsiteY73" fmla="*/ 74861 h 562965"/>
              <a:gd name="connsiteX74" fmla="*/ 396728 w 560649"/>
              <a:gd name="connsiteY74" fmla="*/ 62384 h 562965"/>
              <a:gd name="connsiteX75" fmla="*/ 396728 w 560649"/>
              <a:gd name="connsiteY75" fmla="*/ 12477 h 562965"/>
              <a:gd name="connsiteX76" fmla="*/ 409206 w 560649"/>
              <a:gd name="connsiteY76" fmla="*/ 0 h 562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60649" h="562965">
                <a:moveTo>
                  <a:pt x="12477" y="398148"/>
                </a:moveTo>
                <a:lnTo>
                  <a:pt x="62384" y="398148"/>
                </a:lnTo>
                <a:cubicBezTo>
                  <a:pt x="69276" y="398148"/>
                  <a:pt x="74862" y="403734"/>
                  <a:pt x="74862" y="410625"/>
                </a:cubicBezTo>
                <a:lnTo>
                  <a:pt x="74862" y="488104"/>
                </a:lnTo>
                <a:lnTo>
                  <a:pt x="151443" y="488104"/>
                </a:lnTo>
                <a:cubicBezTo>
                  <a:pt x="158334" y="488104"/>
                  <a:pt x="163921" y="493690"/>
                  <a:pt x="163921" y="500581"/>
                </a:cubicBezTo>
                <a:lnTo>
                  <a:pt x="163921" y="550488"/>
                </a:lnTo>
                <a:cubicBezTo>
                  <a:pt x="163921" y="557379"/>
                  <a:pt x="158334" y="562965"/>
                  <a:pt x="151443" y="562965"/>
                </a:cubicBezTo>
                <a:lnTo>
                  <a:pt x="12477" y="562965"/>
                </a:lnTo>
                <a:cubicBezTo>
                  <a:pt x="5587" y="562965"/>
                  <a:pt x="0" y="557379"/>
                  <a:pt x="0" y="550488"/>
                </a:cubicBezTo>
                <a:lnTo>
                  <a:pt x="0" y="500581"/>
                </a:lnTo>
                <a:lnTo>
                  <a:pt x="0" y="500580"/>
                </a:lnTo>
                <a:lnTo>
                  <a:pt x="0" y="410625"/>
                </a:lnTo>
                <a:cubicBezTo>
                  <a:pt x="0" y="403734"/>
                  <a:pt x="5587" y="398148"/>
                  <a:pt x="12477" y="398148"/>
                </a:cubicBezTo>
                <a:close/>
                <a:moveTo>
                  <a:pt x="235795" y="32651"/>
                </a:moveTo>
                <a:cubicBezTo>
                  <a:pt x="266270" y="32651"/>
                  <a:pt x="290974" y="57355"/>
                  <a:pt x="290974" y="87829"/>
                </a:cubicBezTo>
                <a:cubicBezTo>
                  <a:pt x="290974" y="99257"/>
                  <a:pt x="287500" y="109874"/>
                  <a:pt x="281550" y="118680"/>
                </a:cubicBezTo>
                <a:lnTo>
                  <a:pt x="279599" y="121044"/>
                </a:lnTo>
                <a:lnTo>
                  <a:pt x="334019" y="202248"/>
                </a:lnTo>
                <a:lnTo>
                  <a:pt x="337369" y="200685"/>
                </a:lnTo>
                <a:cubicBezTo>
                  <a:pt x="344270" y="198158"/>
                  <a:pt x="351724" y="196779"/>
                  <a:pt x="359501" y="196779"/>
                </a:cubicBezTo>
                <a:cubicBezTo>
                  <a:pt x="395051" y="196779"/>
                  <a:pt x="423870" y="225598"/>
                  <a:pt x="423870" y="261148"/>
                </a:cubicBezTo>
                <a:cubicBezTo>
                  <a:pt x="423870" y="278923"/>
                  <a:pt x="416665" y="295015"/>
                  <a:pt x="405016" y="306664"/>
                </a:cubicBezTo>
                <a:lnTo>
                  <a:pt x="403472" y="307938"/>
                </a:lnTo>
                <a:lnTo>
                  <a:pt x="459880" y="404979"/>
                </a:lnTo>
                <a:lnTo>
                  <a:pt x="466036" y="404359"/>
                </a:lnTo>
                <a:cubicBezTo>
                  <a:pt x="493912" y="404359"/>
                  <a:pt x="516511" y="426958"/>
                  <a:pt x="516511" y="454835"/>
                </a:cubicBezTo>
                <a:cubicBezTo>
                  <a:pt x="516511" y="482711"/>
                  <a:pt x="493912" y="505310"/>
                  <a:pt x="466036" y="505310"/>
                </a:cubicBezTo>
                <a:cubicBezTo>
                  <a:pt x="438159" y="505310"/>
                  <a:pt x="415560" y="482711"/>
                  <a:pt x="415560" y="454835"/>
                </a:cubicBezTo>
                <a:cubicBezTo>
                  <a:pt x="415560" y="440896"/>
                  <a:pt x="421210" y="428277"/>
                  <a:pt x="430344" y="419143"/>
                </a:cubicBezTo>
                <a:lnTo>
                  <a:pt x="432566" y="417309"/>
                </a:lnTo>
                <a:lnTo>
                  <a:pt x="377535" y="322638"/>
                </a:lnTo>
                <a:lnTo>
                  <a:pt x="372473" y="324209"/>
                </a:lnTo>
                <a:cubicBezTo>
                  <a:pt x="368283" y="325067"/>
                  <a:pt x="363945" y="325517"/>
                  <a:pt x="359501" y="325517"/>
                </a:cubicBezTo>
                <a:cubicBezTo>
                  <a:pt x="355057" y="325517"/>
                  <a:pt x="350719" y="325067"/>
                  <a:pt x="346529" y="324209"/>
                </a:cubicBezTo>
                <a:lnTo>
                  <a:pt x="337898" y="321530"/>
                </a:lnTo>
                <a:lnTo>
                  <a:pt x="300055" y="390900"/>
                </a:lnTo>
                <a:lnTo>
                  <a:pt x="304607" y="396417"/>
                </a:lnTo>
                <a:cubicBezTo>
                  <a:pt x="309276" y="403328"/>
                  <a:pt x="312002" y="411659"/>
                  <a:pt x="312002" y="420626"/>
                </a:cubicBezTo>
                <a:cubicBezTo>
                  <a:pt x="312002" y="444539"/>
                  <a:pt x="292617" y="463924"/>
                  <a:pt x="268704" y="463924"/>
                </a:cubicBezTo>
                <a:cubicBezTo>
                  <a:pt x="244791" y="463924"/>
                  <a:pt x="225406" y="444539"/>
                  <a:pt x="225406" y="420626"/>
                </a:cubicBezTo>
                <a:cubicBezTo>
                  <a:pt x="225406" y="396713"/>
                  <a:pt x="244791" y="377328"/>
                  <a:pt x="268704" y="377328"/>
                </a:cubicBezTo>
                <a:lnTo>
                  <a:pt x="273251" y="377786"/>
                </a:lnTo>
                <a:lnTo>
                  <a:pt x="312820" y="305251"/>
                </a:lnTo>
                <a:lnTo>
                  <a:pt x="306126" y="297137"/>
                </a:lnTo>
                <a:cubicBezTo>
                  <a:pt x="304390" y="294569"/>
                  <a:pt x="302836" y="291869"/>
                  <a:pt x="301480" y="289055"/>
                </a:cubicBezTo>
                <a:lnTo>
                  <a:pt x="298679" y="281946"/>
                </a:lnTo>
                <a:lnTo>
                  <a:pt x="134680" y="294794"/>
                </a:lnTo>
                <a:lnTo>
                  <a:pt x="134669" y="294904"/>
                </a:lnTo>
                <a:cubicBezTo>
                  <a:pt x="130632" y="314634"/>
                  <a:pt x="113174" y="329476"/>
                  <a:pt x="92251" y="329476"/>
                </a:cubicBezTo>
                <a:cubicBezTo>
                  <a:pt x="68338" y="329476"/>
                  <a:pt x="48952" y="310091"/>
                  <a:pt x="48952" y="286178"/>
                </a:cubicBezTo>
                <a:cubicBezTo>
                  <a:pt x="48952" y="262265"/>
                  <a:pt x="68338" y="242880"/>
                  <a:pt x="92251" y="242880"/>
                </a:cubicBezTo>
                <a:cubicBezTo>
                  <a:pt x="107196" y="242880"/>
                  <a:pt x="120373" y="250452"/>
                  <a:pt x="128154" y="261970"/>
                </a:cubicBezTo>
                <a:lnTo>
                  <a:pt x="129942" y="265263"/>
                </a:lnTo>
                <a:lnTo>
                  <a:pt x="296029" y="252252"/>
                </a:lnTo>
                <a:lnTo>
                  <a:pt x="296440" y="248175"/>
                </a:lnTo>
                <a:cubicBezTo>
                  <a:pt x="297941" y="240843"/>
                  <a:pt x="300688" y="233964"/>
                  <a:pt x="304451" y="227771"/>
                </a:cubicBezTo>
                <a:lnTo>
                  <a:pt x="310072" y="220062"/>
                </a:lnTo>
                <a:lnTo>
                  <a:pt x="255827" y="139120"/>
                </a:lnTo>
                <a:lnTo>
                  <a:pt x="246916" y="141887"/>
                </a:lnTo>
                <a:cubicBezTo>
                  <a:pt x="243324" y="142622"/>
                  <a:pt x="239605" y="143008"/>
                  <a:pt x="235795" y="143008"/>
                </a:cubicBezTo>
                <a:cubicBezTo>
                  <a:pt x="205321" y="143008"/>
                  <a:pt x="180617" y="118304"/>
                  <a:pt x="180617" y="87829"/>
                </a:cubicBezTo>
                <a:cubicBezTo>
                  <a:pt x="180617" y="57355"/>
                  <a:pt x="205321" y="32651"/>
                  <a:pt x="235795" y="32651"/>
                </a:cubicBezTo>
                <a:close/>
                <a:moveTo>
                  <a:pt x="409206" y="0"/>
                </a:moveTo>
                <a:lnTo>
                  <a:pt x="548172" y="0"/>
                </a:lnTo>
                <a:cubicBezTo>
                  <a:pt x="555062" y="0"/>
                  <a:pt x="560649" y="5587"/>
                  <a:pt x="560649" y="12477"/>
                </a:cubicBezTo>
                <a:lnTo>
                  <a:pt x="560649" y="62384"/>
                </a:lnTo>
                <a:lnTo>
                  <a:pt x="560649" y="62385"/>
                </a:lnTo>
                <a:lnTo>
                  <a:pt x="560649" y="152341"/>
                </a:lnTo>
                <a:cubicBezTo>
                  <a:pt x="560649" y="159232"/>
                  <a:pt x="555062" y="164818"/>
                  <a:pt x="548172" y="164818"/>
                </a:cubicBezTo>
                <a:lnTo>
                  <a:pt x="498265" y="164818"/>
                </a:lnTo>
                <a:cubicBezTo>
                  <a:pt x="491374" y="164818"/>
                  <a:pt x="485787" y="159232"/>
                  <a:pt x="485787" y="152341"/>
                </a:cubicBezTo>
                <a:lnTo>
                  <a:pt x="485787" y="74861"/>
                </a:lnTo>
                <a:lnTo>
                  <a:pt x="409206" y="74861"/>
                </a:lnTo>
                <a:cubicBezTo>
                  <a:pt x="402315" y="74861"/>
                  <a:pt x="396728" y="69275"/>
                  <a:pt x="396728" y="62384"/>
                </a:cubicBezTo>
                <a:lnTo>
                  <a:pt x="396728" y="12477"/>
                </a:lnTo>
                <a:cubicBezTo>
                  <a:pt x="396728" y="5586"/>
                  <a:pt x="402315" y="0"/>
                  <a:pt x="409206" y="0"/>
                </a:cubicBezTo>
                <a:close/>
              </a:path>
            </a:pathLst>
          </a:custGeom>
          <a:solidFill>
            <a:srgbClr val="0078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41074"/>
            <a:endParaRPr lang="en-US" sz="1600" kern="0" dirty="0">
              <a:solidFill>
                <a:sysClr val="windowText" lastClr="000000"/>
              </a:solidFill>
            </a:endParaRPr>
          </a:p>
        </p:txBody>
      </p:sp>
      <p:sp>
        <p:nvSpPr>
          <p:cNvPr id="736" name="Arrow: Left-Right 735"/>
          <p:cNvSpPr/>
          <p:nvPr/>
        </p:nvSpPr>
        <p:spPr>
          <a:xfrm>
            <a:off x="7067730" y="3026229"/>
            <a:ext cx="2503713" cy="1340974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AMQPS, MQTTS, HTTPS</a:t>
            </a:r>
          </a:p>
        </p:txBody>
      </p:sp>
      <p:sp>
        <p:nvSpPr>
          <p:cNvPr id="5123" name="TextBox 5122"/>
          <p:cNvSpPr txBox="1"/>
          <p:nvPr/>
        </p:nvSpPr>
        <p:spPr>
          <a:xfrm>
            <a:off x="1149072" y="1675448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Devices</a:t>
            </a:r>
          </a:p>
        </p:txBody>
      </p:sp>
      <p:sp>
        <p:nvSpPr>
          <p:cNvPr id="742" name="TextBox 741"/>
          <p:cNvSpPr txBox="1"/>
          <p:nvPr/>
        </p:nvSpPr>
        <p:spPr>
          <a:xfrm>
            <a:off x="5318373" y="1675448"/>
            <a:ext cx="1524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Field Gateway</a:t>
            </a:r>
          </a:p>
        </p:txBody>
      </p:sp>
      <p:sp>
        <p:nvSpPr>
          <p:cNvPr id="743" name="TextBox 742"/>
          <p:cNvSpPr txBox="1"/>
          <p:nvPr/>
        </p:nvSpPr>
        <p:spPr>
          <a:xfrm>
            <a:off x="10133370" y="1675448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IoT Hub</a:t>
            </a:r>
          </a:p>
        </p:txBody>
      </p:sp>
    </p:spTree>
    <p:extLst>
      <p:ext uri="{BB962C8B-B14F-4D97-AF65-F5344CB8AC3E}">
        <p14:creationId xmlns:p14="http://schemas.microsoft.com/office/powerpoint/2010/main" val="319731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" grpId="0" animBg="1"/>
      <p:bldP spid="735" grpId="0" animBg="1"/>
      <p:bldP spid="736" grpId="0" animBg="1"/>
      <p:bldP spid="742" grpId="0"/>
      <p:bldP spid="74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512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5585" y="3487909"/>
            <a:ext cx="1889924" cy="18533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 Gateways to the rescue…</a:t>
            </a:r>
          </a:p>
        </p:txBody>
      </p:sp>
      <p:pic>
        <p:nvPicPr>
          <p:cNvPr id="731" name="Picture 7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907" y="3149600"/>
            <a:ext cx="1739172" cy="1240972"/>
          </a:xfrm>
          <a:prstGeom prst="rect">
            <a:avLst/>
          </a:prstGeom>
        </p:spPr>
      </p:pic>
      <p:sp>
        <p:nvSpPr>
          <p:cNvPr id="5120" name="Arrow: Left-Right 5119"/>
          <p:cNvSpPr/>
          <p:nvPr/>
        </p:nvSpPr>
        <p:spPr>
          <a:xfrm>
            <a:off x="2743200" y="3026229"/>
            <a:ext cx="2503713" cy="1340974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USB, BLE, RF, Serial, </a:t>
            </a:r>
            <a:r>
              <a:rPr lang="en-US" dirty="0" err="1"/>
              <a:t>WiFi</a:t>
            </a:r>
            <a:r>
              <a:rPr lang="en-US" dirty="0"/>
              <a:t>….</a:t>
            </a:r>
          </a:p>
        </p:txBody>
      </p:sp>
      <p:sp>
        <p:nvSpPr>
          <p:cNvPr id="735" name="IoT Hub Icon"/>
          <p:cNvSpPr>
            <a:spLocks noChangeAspect="1"/>
          </p:cNvSpPr>
          <p:nvPr/>
        </p:nvSpPr>
        <p:spPr>
          <a:xfrm>
            <a:off x="10005730" y="3149599"/>
            <a:ext cx="1212594" cy="1217603"/>
          </a:xfrm>
          <a:custGeom>
            <a:avLst/>
            <a:gdLst>
              <a:gd name="connsiteX0" fmla="*/ 12477 w 560649"/>
              <a:gd name="connsiteY0" fmla="*/ 398148 h 562965"/>
              <a:gd name="connsiteX1" fmla="*/ 62384 w 560649"/>
              <a:gd name="connsiteY1" fmla="*/ 398148 h 562965"/>
              <a:gd name="connsiteX2" fmla="*/ 74862 w 560649"/>
              <a:gd name="connsiteY2" fmla="*/ 410625 h 562965"/>
              <a:gd name="connsiteX3" fmla="*/ 74862 w 560649"/>
              <a:gd name="connsiteY3" fmla="*/ 488104 h 562965"/>
              <a:gd name="connsiteX4" fmla="*/ 151443 w 560649"/>
              <a:gd name="connsiteY4" fmla="*/ 488104 h 562965"/>
              <a:gd name="connsiteX5" fmla="*/ 163921 w 560649"/>
              <a:gd name="connsiteY5" fmla="*/ 500581 h 562965"/>
              <a:gd name="connsiteX6" fmla="*/ 163921 w 560649"/>
              <a:gd name="connsiteY6" fmla="*/ 550488 h 562965"/>
              <a:gd name="connsiteX7" fmla="*/ 151443 w 560649"/>
              <a:gd name="connsiteY7" fmla="*/ 562965 h 562965"/>
              <a:gd name="connsiteX8" fmla="*/ 12477 w 560649"/>
              <a:gd name="connsiteY8" fmla="*/ 562965 h 562965"/>
              <a:gd name="connsiteX9" fmla="*/ 0 w 560649"/>
              <a:gd name="connsiteY9" fmla="*/ 550488 h 562965"/>
              <a:gd name="connsiteX10" fmla="*/ 0 w 560649"/>
              <a:gd name="connsiteY10" fmla="*/ 500581 h 562965"/>
              <a:gd name="connsiteX11" fmla="*/ 0 w 560649"/>
              <a:gd name="connsiteY11" fmla="*/ 500580 h 562965"/>
              <a:gd name="connsiteX12" fmla="*/ 0 w 560649"/>
              <a:gd name="connsiteY12" fmla="*/ 410625 h 562965"/>
              <a:gd name="connsiteX13" fmla="*/ 12477 w 560649"/>
              <a:gd name="connsiteY13" fmla="*/ 398148 h 562965"/>
              <a:gd name="connsiteX14" fmla="*/ 235795 w 560649"/>
              <a:gd name="connsiteY14" fmla="*/ 32651 h 562965"/>
              <a:gd name="connsiteX15" fmla="*/ 290974 w 560649"/>
              <a:gd name="connsiteY15" fmla="*/ 87829 h 562965"/>
              <a:gd name="connsiteX16" fmla="*/ 281550 w 560649"/>
              <a:gd name="connsiteY16" fmla="*/ 118680 h 562965"/>
              <a:gd name="connsiteX17" fmla="*/ 279599 w 560649"/>
              <a:gd name="connsiteY17" fmla="*/ 121044 h 562965"/>
              <a:gd name="connsiteX18" fmla="*/ 334019 w 560649"/>
              <a:gd name="connsiteY18" fmla="*/ 202248 h 562965"/>
              <a:gd name="connsiteX19" fmla="*/ 337369 w 560649"/>
              <a:gd name="connsiteY19" fmla="*/ 200685 h 562965"/>
              <a:gd name="connsiteX20" fmla="*/ 359501 w 560649"/>
              <a:gd name="connsiteY20" fmla="*/ 196779 h 562965"/>
              <a:gd name="connsiteX21" fmla="*/ 423870 w 560649"/>
              <a:gd name="connsiteY21" fmla="*/ 261148 h 562965"/>
              <a:gd name="connsiteX22" fmla="*/ 405016 w 560649"/>
              <a:gd name="connsiteY22" fmla="*/ 306664 h 562965"/>
              <a:gd name="connsiteX23" fmla="*/ 403472 w 560649"/>
              <a:gd name="connsiteY23" fmla="*/ 307938 h 562965"/>
              <a:gd name="connsiteX24" fmla="*/ 459880 w 560649"/>
              <a:gd name="connsiteY24" fmla="*/ 404979 h 562965"/>
              <a:gd name="connsiteX25" fmla="*/ 466036 w 560649"/>
              <a:gd name="connsiteY25" fmla="*/ 404359 h 562965"/>
              <a:gd name="connsiteX26" fmla="*/ 516511 w 560649"/>
              <a:gd name="connsiteY26" fmla="*/ 454835 h 562965"/>
              <a:gd name="connsiteX27" fmla="*/ 466036 w 560649"/>
              <a:gd name="connsiteY27" fmla="*/ 505310 h 562965"/>
              <a:gd name="connsiteX28" fmla="*/ 415560 w 560649"/>
              <a:gd name="connsiteY28" fmla="*/ 454835 h 562965"/>
              <a:gd name="connsiteX29" fmla="*/ 430344 w 560649"/>
              <a:gd name="connsiteY29" fmla="*/ 419143 h 562965"/>
              <a:gd name="connsiteX30" fmla="*/ 432566 w 560649"/>
              <a:gd name="connsiteY30" fmla="*/ 417309 h 562965"/>
              <a:gd name="connsiteX31" fmla="*/ 377535 w 560649"/>
              <a:gd name="connsiteY31" fmla="*/ 322638 h 562965"/>
              <a:gd name="connsiteX32" fmla="*/ 372473 w 560649"/>
              <a:gd name="connsiteY32" fmla="*/ 324209 h 562965"/>
              <a:gd name="connsiteX33" fmla="*/ 359501 w 560649"/>
              <a:gd name="connsiteY33" fmla="*/ 325517 h 562965"/>
              <a:gd name="connsiteX34" fmla="*/ 346529 w 560649"/>
              <a:gd name="connsiteY34" fmla="*/ 324209 h 562965"/>
              <a:gd name="connsiteX35" fmla="*/ 337898 w 560649"/>
              <a:gd name="connsiteY35" fmla="*/ 321530 h 562965"/>
              <a:gd name="connsiteX36" fmla="*/ 300055 w 560649"/>
              <a:gd name="connsiteY36" fmla="*/ 390900 h 562965"/>
              <a:gd name="connsiteX37" fmla="*/ 304607 w 560649"/>
              <a:gd name="connsiteY37" fmla="*/ 396417 h 562965"/>
              <a:gd name="connsiteX38" fmla="*/ 312002 w 560649"/>
              <a:gd name="connsiteY38" fmla="*/ 420626 h 562965"/>
              <a:gd name="connsiteX39" fmla="*/ 268704 w 560649"/>
              <a:gd name="connsiteY39" fmla="*/ 463924 h 562965"/>
              <a:gd name="connsiteX40" fmla="*/ 225406 w 560649"/>
              <a:gd name="connsiteY40" fmla="*/ 420626 h 562965"/>
              <a:gd name="connsiteX41" fmla="*/ 268704 w 560649"/>
              <a:gd name="connsiteY41" fmla="*/ 377328 h 562965"/>
              <a:gd name="connsiteX42" fmla="*/ 273251 w 560649"/>
              <a:gd name="connsiteY42" fmla="*/ 377786 h 562965"/>
              <a:gd name="connsiteX43" fmla="*/ 312820 w 560649"/>
              <a:gd name="connsiteY43" fmla="*/ 305251 h 562965"/>
              <a:gd name="connsiteX44" fmla="*/ 306126 w 560649"/>
              <a:gd name="connsiteY44" fmla="*/ 297137 h 562965"/>
              <a:gd name="connsiteX45" fmla="*/ 301480 w 560649"/>
              <a:gd name="connsiteY45" fmla="*/ 289055 h 562965"/>
              <a:gd name="connsiteX46" fmla="*/ 298679 w 560649"/>
              <a:gd name="connsiteY46" fmla="*/ 281946 h 562965"/>
              <a:gd name="connsiteX47" fmla="*/ 134680 w 560649"/>
              <a:gd name="connsiteY47" fmla="*/ 294794 h 562965"/>
              <a:gd name="connsiteX48" fmla="*/ 134669 w 560649"/>
              <a:gd name="connsiteY48" fmla="*/ 294904 h 562965"/>
              <a:gd name="connsiteX49" fmla="*/ 92251 w 560649"/>
              <a:gd name="connsiteY49" fmla="*/ 329476 h 562965"/>
              <a:gd name="connsiteX50" fmla="*/ 48952 w 560649"/>
              <a:gd name="connsiteY50" fmla="*/ 286178 h 562965"/>
              <a:gd name="connsiteX51" fmla="*/ 92251 w 560649"/>
              <a:gd name="connsiteY51" fmla="*/ 242880 h 562965"/>
              <a:gd name="connsiteX52" fmla="*/ 128154 w 560649"/>
              <a:gd name="connsiteY52" fmla="*/ 261970 h 562965"/>
              <a:gd name="connsiteX53" fmla="*/ 129942 w 560649"/>
              <a:gd name="connsiteY53" fmla="*/ 265263 h 562965"/>
              <a:gd name="connsiteX54" fmla="*/ 296029 w 560649"/>
              <a:gd name="connsiteY54" fmla="*/ 252252 h 562965"/>
              <a:gd name="connsiteX55" fmla="*/ 296440 w 560649"/>
              <a:gd name="connsiteY55" fmla="*/ 248175 h 562965"/>
              <a:gd name="connsiteX56" fmla="*/ 304451 w 560649"/>
              <a:gd name="connsiteY56" fmla="*/ 227771 h 562965"/>
              <a:gd name="connsiteX57" fmla="*/ 310072 w 560649"/>
              <a:gd name="connsiteY57" fmla="*/ 220062 h 562965"/>
              <a:gd name="connsiteX58" fmla="*/ 255827 w 560649"/>
              <a:gd name="connsiteY58" fmla="*/ 139120 h 562965"/>
              <a:gd name="connsiteX59" fmla="*/ 246916 w 560649"/>
              <a:gd name="connsiteY59" fmla="*/ 141887 h 562965"/>
              <a:gd name="connsiteX60" fmla="*/ 235795 w 560649"/>
              <a:gd name="connsiteY60" fmla="*/ 143008 h 562965"/>
              <a:gd name="connsiteX61" fmla="*/ 180617 w 560649"/>
              <a:gd name="connsiteY61" fmla="*/ 87829 h 562965"/>
              <a:gd name="connsiteX62" fmla="*/ 235795 w 560649"/>
              <a:gd name="connsiteY62" fmla="*/ 32651 h 562965"/>
              <a:gd name="connsiteX63" fmla="*/ 409206 w 560649"/>
              <a:gd name="connsiteY63" fmla="*/ 0 h 562965"/>
              <a:gd name="connsiteX64" fmla="*/ 548172 w 560649"/>
              <a:gd name="connsiteY64" fmla="*/ 0 h 562965"/>
              <a:gd name="connsiteX65" fmla="*/ 560649 w 560649"/>
              <a:gd name="connsiteY65" fmla="*/ 12477 h 562965"/>
              <a:gd name="connsiteX66" fmla="*/ 560649 w 560649"/>
              <a:gd name="connsiteY66" fmla="*/ 62384 h 562965"/>
              <a:gd name="connsiteX67" fmla="*/ 560649 w 560649"/>
              <a:gd name="connsiteY67" fmla="*/ 62385 h 562965"/>
              <a:gd name="connsiteX68" fmla="*/ 560649 w 560649"/>
              <a:gd name="connsiteY68" fmla="*/ 152341 h 562965"/>
              <a:gd name="connsiteX69" fmla="*/ 548172 w 560649"/>
              <a:gd name="connsiteY69" fmla="*/ 164818 h 562965"/>
              <a:gd name="connsiteX70" fmla="*/ 498265 w 560649"/>
              <a:gd name="connsiteY70" fmla="*/ 164818 h 562965"/>
              <a:gd name="connsiteX71" fmla="*/ 485787 w 560649"/>
              <a:gd name="connsiteY71" fmla="*/ 152341 h 562965"/>
              <a:gd name="connsiteX72" fmla="*/ 485787 w 560649"/>
              <a:gd name="connsiteY72" fmla="*/ 74861 h 562965"/>
              <a:gd name="connsiteX73" fmla="*/ 409206 w 560649"/>
              <a:gd name="connsiteY73" fmla="*/ 74861 h 562965"/>
              <a:gd name="connsiteX74" fmla="*/ 396728 w 560649"/>
              <a:gd name="connsiteY74" fmla="*/ 62384 h 562965"/>
              <a:gd name="connsiteX75" fmla="*/ 396728 w 560649"/>
              <a:gd name="connsiteY75" fmla="*/ 12477 h 562965"/>
              <a:gd name="connsiteX76" fmla="*/ 409206 w 560649"/>
              <a:gd name="connsiteY76" fmla="*/ 0 h 562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60649" h="562965">
                <a:moveTo>
                  <a:pt x="12477" y="398148"/>
                </a:moveTo>
                <a:lnTo>
                  <a:pt x="62384" y="398148"/>
                </a:lnTo>
                <a:cubicBezTo>
                  <a:pt x="69276" y="398148"/>
                  <a:pt x="74862" y="403734"/>
                  <a:pt x="74862" y="410625"/>
                </a:cubicBezTo>
                <a:lnTo>
                  <a:pt x="74862" y="488104"/>
                </a:lnTo>
                <a:lnTo>
                  <a:pt x="151443" y="488104"/>
                </a:lnTo>
                <a:cubicBezTo>
                  <a:pt x="158334" y="488104"/>
                  <a:pt x="163921" y="493690"/>
                  <a:pt x="163921" y="500581"/>
                </a:cubicBezTo>
                <a:lnTo>
                  <a:pt x="163921" y="550488"/>
                </a:lnTo>
                <a:cubicBezTo>
                  <a:pt x="163921" y="557379"/>
                  <a:pt x="158334" y="562965"/>
                  <a:pt x="151443" y="562965"/>
                </a:cubicBezTo>
                <a:lnTo>
                  <a:pt x="12477" y="562965"/>
                </a:lnTo>
                <a:cubicBezTo>
                  <a:pt x="5587" y="562965"/>
                  <a:pt x="0" y="557379"/>
                  <a:pt x="0" y="550488"/>
                </a:cubicBezTo>
                <a:lnTo>
                  <a:pt x="0" y="500581"/>
                </a:lnTo>
                <a:lnTo>
                  <a:pt x="0" y="500580"/>
                </a:lnTo>
                <a:lnTo>
                  <a:pt x="0" y="410625"/>
                </a:lnTo>
                <a:cubicBezTo>
                  <a:pt x="0" y="403734"/>
                  <a:pt x="5587" y="398148"/>
                  <a:pt x="12477" y="398148"/>
                </a:cubicBezTo>
                <a:close/>
                <a:moveTo>
                  <a:pt x="235795" y="32651"/>
                </a:moveTo>
                <a:cubicBezTo>
                  <a:pt x="266270" y="32651"/>
                  <a:pt x="290974" y="57355"/>
                  <a:pt x="290974" y="87829"/>
                </a:cubicBezTo>
                <a:cubicBezTo>
                  <a:pt x="290974" y="99257"/>
                  <a:pt x="287500" y="109874"/>
                  <a:pt x="281550" y="118680"/>
                </a:cubicBezTo>
                <a:lnTo>
                  <a:pt x="279599" y="121044"/>
                </a:lnTo>
                <a:lnTo>
                  <a:pt x="334019" y="202248"/>
                </a:lnTo>
                <a:lnTo>
                  <a:pt x="337369" y="200685"/>
                </a:lnTo>
                <a:cubicBezTo>
                  <a:pt x="344270" y="198158"/>
                  <a:pt x="351724" y="196779"/>
                  <a:pt x="359501" y="196779"/>
                </a:cubicBezTo>
                <a:cubicBezTo>
                  <a:pt x="395051" y="196779"/>
                  <a:pt x="423870" y="225598"/>
                  <a:pt x="423870" y="261148"/>
                </a:cubicBezTo>
                <a:cubicBezTo>
                  <a:pt x="423870" y="278923"/>
                  <a:pt x="416665" y="295015"/>
                  <a:pt x="405016" y="306664"/>
                </a:cubicBezTo>
                <a:lnTo>
                  <a:pt x="403472" y="307938"/>
                </a:lnTo>
                <a:lnTo>
                  <a:pt x="459880" y="404979"/>
                </a:lnTo>
                <a:lnTo>
                  <a:pt x="466036" y="404359"/>
                </a:lnTo>
                <a:cubicBezTo>
                  <a:pt x="493912" y="404359"/>
                  <a:pt x="516511" y="426958"/>
                  <a:pt x="516511" y="454835"/>
                </a:cubicBezTo>
                <a:cubicBezTo>
                  <a:pt x="516511" y="482711"/>
                  <a:pt x="493912" y="505310"/>
                  <a:pt x="466036" y="505310"/>
                </a:cubicBezTo>
                <a:cubicBezTo>
                  <a:pt x="438159" y="505310"/>
                  <a:pt x="415560" y="482711"/>
                  <a:pt x="415560" y="454835"/>
                </a:cubicBezTo>
                <a:cubicBezTo>
                  <a:pt x="415560" y="440896"/>
                  <a:pt x="421210" y="428277"/>
                  <a:pt x="430344" y="419143"/>
                </a:cubicBezTo>
                <a:lnTo>
                  <a:pt x="432566" y="417309"/>
                </a:lnTo>
                <a:lnTo>
                  <a:pt x="377535" y="322638"/>
                </a:lnTo>
                <a:lnTo>
                  <a:pt x="372473" y="324209"/>
                </a:lnTo>
                <a:cubicBezTo>
                  <a:pt x="368283" y="325067"/>
                  <a:pt x="363945" y="325517"/>
                  <a:pt x="359501" y="325517"/>
                </a:cubicBezTo>
                <a:cubicBezTo>
                  <a:pt x="355057" y="325517"/>
                  <a:pt x="350719" y="325067"/>
                  <a:pt x="346529" y="324209"/>
                </a:cubicBezTo>
                <a:lnTo>
                  <a:pt x="337898" y="321530"/>
                </a:lnTo>
                <a:lnTo>
                  <a:pt x="300055" y="390900"/>
                </a:lnTo>
                <a:lnTo>
                  <a:pt x="304607" y="396417"/>
                </a:lnTo>
                <a:cubicBezTo>
                  <a:pt x="309276" y="403328"/>
                  <a:pt x="312002" y="411659"/>
                  <a:pt x="312002" y="420626"/>
                </a:cubicBezTo>
                <a:cubicBezTo>
                  <a:pt x="312002" y="444539"/>
                  <a:pt x="292617" y="463924"/>
                  <a:pt x="268704" y="463924"/>
                </a:cubicBezTo>
                <a:cubicBezTo>
                  <a:pt x="244791" y="463924"/>
                  <a:pt x="225406" y="444539"/>
                  <a:pt x="225406" y="420626"/>
                </a:cubicBezTo>
                <a:cubicBezTo>
                  <a:pt x="225406" y="396713"/>
                  <a:pt x="244791" y="377328"/>
                  <a:pt x="268704" y="377328"/>
                </a:cubicBezTo>
                <a:lnTo>
                  <a:pt x="273251" y="377786"/>
                </a:lnTo>
                <a:lnTo>
                  <a:pt x="312820" y="305251"/>
                </a:lnTo>
                <a:lnTo>
                  <a:pt x="306126" y="297137"/>
                </a:lnTo>
                <a:cubicBezTo>
                  <a:pt x="304390" y="294569"/>
                  <a:pt x="302836" y="291869"/>
                  <a:pt x="301480" y="289055"/>
                </a:cubicBezTo>
                <a:lnTo>
                  <a:pt x="298679" y="281946"/>
                </a:lnTo>
                <a:lnTo>
                  <a:pt x="134680" y="294794"/>
                </a:lnTo>
                <a:lnTo>
                  <a:pt x="134669" y="294904"/>
                </a:lnTo>
                <a:cubicBezTo>
                  <a:pt x="130632" y="314634"/>
                  <a:pt x="113174" y="329476"/>
                  <a:pt x="92251" y="329476"/>
                </a:cubicBezTo>
                <a:cubicBezTo>
                  <a:pt x="68338" y="329476"/>
                  <a:pt x="48952" y="310091"/>
                  <a:pt x="48952" y="286178"/>
                </a:cubicBezTo>
                <a:cubicBezTo>
                  <a:pt x="48952" y="262265"/>
                  <a:pt x="68338" y="242880"/>
                  <a:pt x="92251" y="242880"/>
                </a:cubicBezTo>
                <a:cubicBezTo>
                  <a:pt x="107196" y="242880"/>
                  <a:pt x="120373" y="250452"/>
                  <a:pt x="128154" y="261970"/>
                </a:cubicBezTo>
                <a:lnTo>
                  <a:pt x="129942" y="265263"/>
                </a:lnTo>
                <a:lnTo>
                  <a:pt x="296029" y="252252"/>
                </a:lnTo>
                <a:lnTo>
                  <a:pt x="296440" y="248175"/>
                </a:lnTo>
                <a:cubicBezTo>
                  <a:pt x="297941" y="240843"/>
                  <a:pt x="300688" y="233964"/>
                  <a:pt x="304451" y="227771"/>
                </a:cubicBezTo>
                <a:lnTo>
                  <a:pt x="310072" y="220062"/>
                </a:lnTo>
                <a:lnTo>
                  <a:pt x="255827" y="139120"/>
                </a:lnTo>
                <a:lnTo>
                  <a:pt x="246916" y="141887"/>
                </a:lnTo>
                <a:cubicBezTo>
                  <a:pt x="243324" y="142622"/>
                  <a:pt x="239605" y="143008"/>
                  <a:pt x="235795" y="143008"/>
                </a:cubicBezTo>
                <a:cubicBezTo>
                  <a:pt x="205321" y="143008"/>
                  <a:pt x="180617" y="118304"/>
                  <a:pt x="180617" y="87829"/>
                </a:cubicBezTo>
                <a:cubicBezTo>
                  <a:pt x="180617" y="57355"/>
                  <a:pt x="205321" y="32651"/>
                  <a:pt x="235795" y="32651"/>
                </a:cubicBezTo>
                <a:close/>
                <a:moveTo>
                  <a:pt x="409206" y="0"/>
                </a:moveTo>
                <a:lnTo>
                  <a:pt x="548172" y="0"/>
                </a:lnTo>
                <a:cubicBezTo>
                  <a:pt x="555062" y="0"/>
                  <a:pt x="560649" y="5587"/>
                  <a:pt x="560649" y="12477"/>
                </a:cubicBezTo>
                <a:lnTo>
                  <a:pt x="560649" y="62384"/>
                </a:lnTo>
                <a:lnTo>
                  <a:pt x="560649" y="62385"/>
                </a:lnTo>
                <a:lnTo>
                  <a:pt x="560649" y="152341"/>
                </a:lnTo>
                <a:cubicBezTo>
                  <a:pt x="560649" y="159232"/>
                  <a:pt x="555062" y="164818"/>
                  <a:pt x="548172" y="164818"/>
                </a:cubicBezTo>
                <a:lnTo>
                  <a:pt x="498265" y="164818"/>
                </a:lnTo>
                <a:cubicBezTo>
                  <a:pt x="491374" y="164818"/>
                  <a:pt x="485787" y="159232"/>
                  <a:pt x="485787" y="152341"/>
                </a:cubicBezTo>
                <a:lnTo>
                  <a:pt x="485787" y="74861"/>
                </a:lnTo>
                <a:lnTo>
                  <a:pt x="409206" y="74861"/>
                </a:lnTo>
                <a:cubicBezTo>
                  <a:pt x="402315" y="74861"/>
                  <a:pt x="396728" y="69275"/>
                  <a:pt x="396728" y="62384"/>
                </a:cubicBezTo>
                <a:lnTo>
                  <a:pt x="396728" y="12477"/>
                </a:lnTo>
                <a:cubicBezTo>
                  <a:pt x="396728" y="5586"/>
                  <a:pt x="402315" y="0"/>
                  <a:pt x="409206" y="0"/>
                </a:cubicBezTo>
                <a:close/>
              </a:path>
            </a:pathLst>
          </a:custGeom>
          <a:solidFill>
            <a:srgbClr val="0078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41074"/>
            <a:endParaRPr lang="en-US" sz="1600" kern="0" dirty="0">
              <a:solidFill>
                <a:sysClr val="windowText" lastClr="000000"/>
              </a:solidFill>
            </a:endParaRPr>
          </a:p>
        </p:txBody>
      </p:sp>
      <p:sp>
        <p:nvSpPr>
          <p:cNvPr id="736" name="Arrow: Left-Right 735"/>
          <p:cNvSpPr/>
          <p:nvPr/>
        </p:nvSpPr>
        <p:spPr>
          <a:xfrm>
            <a:off x="7067730" y="3026229"/>
            <a:ext cx="2503713" cy="1340974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AMQPS, MQTTS, HTTPS</a:t>
            </a:r>
          </a:p>
        </p:txBody>
      </p:sp>
      <p:sp>
        <p:nvSpPr>
          <p:cNvPr id="5123" name="TextBox 5122"/>
          <p:cNvSpPr txBox="1"/>
          <p:nvPr/>
        </p:nvSpPr>
        <p:spPr>
          <a:xfrm>
            <a:off x="1149072" y="1675448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Devices</a:t>
            </a:r>
          </a:p>
        </p:txBody>
      </p:sp>
      <p:sp>
        <p:nvSpPr>
          <p:cNvPr id="742" name="TextBox 741"/>
          <p:cNvSpPr txBox="1"/>
          <p:nvPr/>
        </p:nvSpPr>
        <p:spPr>
          <a:xfrm>
            <a:off x="5318373" y="1675448"/>
            <a:ext cx="1524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Field Gateway</a:t>
            </a:r>
          </a:p>
        </p:txBody>
      </p:sp>
      <p:sp>
        <p:nvSpPr>
          <p:cNvPr id="743" name="TextBox 742"/>
          <p:cNvSpPr txBox="1"/>
          <p:nvPr/>
        </p:nvSpPr>
        <p:spPr>
          <a:xfrm>
            <a:off x="10133370" y="1675448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IoT Hub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C14253B-8C64-4D9B-B609-31E071DBB39B}"/>
              </a:ext>
            </a:extLst>
          </p:cNvPr>
          <p:cNvGrpSpPr/>
          <p:nvPr/>
        </p:nvGrpSpPr>
        <p:grpSpPr>
          <a:xfrm>
            <a:off x="5368151" y="2981639"/>
            <a:ext cx="1573108" cy="1949238"/>
            <a:chOff x="4864546" y="2484067"/>
            <a:chExt cx="1876321" cy="2324950"/>
          </a:xfrm>
        </p:grpSpPr>
        <p:grpSp>
          <p:nvGrpSpPr>
            <p:cNvPr id="12" name="MyPi Gateway">
              <a:extLst>
                <a:ext uri="{FF2B5EF4-FFF2-40B4-BE49-F238E27FC236}">
                  <a16:creationId xmlns:a16="http://schemas.microsoft.com/office/drawing/2014/main" id="{1F1134D6-E0F5-4213-B40B-54983CD3DE6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64546" y="2484067"/>
              <a:ext cx="1876321" cy="1730773"/>
              <a:chOff x="6369844" y="2451497"/>
              <a:chExt cx="1412081" cy="1302544"/>
            </a:xfrm>
          </p:grpSpPr>
          <p:grpSp>
            <p:nvGrpSpPr>
              <p:cNvPr id="13" name="Embedded Logo">
                <a:extLst>
                  <a:ext uri="{FF2B5EF4-FFF2-40B4-BE49-F238E27FC236}">
                    <a16:creationId xmlns:a16="http://schemas.microsoft.com/office/drawing/2014/main" id="{72E214A2-1668-43F4-83C8-E566FEEB249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457951" y="2976657"/>
                <a:ext cx="1228724" cy="233748"/>
                <a:chOff x="4891088" y="792163"/>
                <a:chExt cx="6308725" cy="1200150"/>
              </a:xfrm>
            </p:grpSpPr>
            <p:sp>
              <p:nvSpPr>
                <p:cNvPr id="41" name="Freeform 15">
                  <a:extLst>
                    <a:ext uri="{FF2B5EF4-FFF2-40B4-BE49-F238E27FC236}">
                      <a16:creationId xmlns:a16="http://schemas.microsoft.com/office/drawing/2014/main" id="{B5DAB9AE-F593-497A-B627-AF4B163846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89776" y="1722438"/>
                  <a:ext cx="225425" cy="268288"/>
                </a:xfrm>
                <a:custGeom>
                  <a:avLst/>
                  <a:gdLst>
                    <a:gd name="T0" fmla="*/ 78 w 271"/>
                    <a:gd name="T1" fmla="*/ 295 h 322"/>
                    <a:gd name="T2" fmla="*/ 19 w 271"/>
                    <a:gd name="T3" fmla="*/ 133 h 322"/>
                    <a:gd name="T4" fmla="*/ 193 w 271"/>
                    <a:gd name="T5" fmla="*/ 21 h 322"/>
                    <a:gd name="T6" fmla="*/ 265 w 271"/>
                    <a:gd name="T7" fmla="*/ 94 h 322"/>
                    <a:gd name="T8" fmla="*/ 239 w 271"/>
                    <a:gd name="T9" fmla="*/ 124 h 322"/>
                    <a:gd name="T10" fmla="*/ 197 w 271"/>
                    <a:gd name="T11" fmla="*/ 102 h 322"/>
                    <a:gd name="T12" fmla="*/ 133 w 271"/>
                    <a:gd name="T13" fmla="*/ 78 h 322"/>
                    <a:gd name="T14" fmla="*/ 91 w 271"/>
                    <a:gd name="T15" fmla="*/ 224 h 322"/>
                    <a:gd name="T16" fmla="*/ 181 w 271"/>
                    <a:gd name="T17" fmla="*/ 222 h 322"/>
                    <a:gd name="T18" fmla="*/ 230 w 271"/>
                    <a:gd name="T19" fmla="*/ 197 h 322"/>
                    <a:gd name="T20" fmla="*/ 241 w 271"/>
                    <a:gd name="T21" fmla="*/ 251 h 322"/>
                    <a:gd name="T22" fmla="*/ 78 w 271"/>
                    <a:gd name="T23" fmla="*/ 295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1" h="322">
                      <a:moveTo>
                        <a:pt x="78" y="295"/>
                      </a:moveTo>
                      <a:cubicBezTo>
                        <a:pt x="22" y="271"/>
                        <a:pt x="0" y="211"/>
                        <a:pt x="19" y="133"/>
                      </a:cubicBezTo>
                      <a:cubicBezTo>
                        <a:pt x="39" y="49"/>
                        <a:pt x="115" y="0"/>
                        <a:pt x="193" y="21"/>
                      </a:cubicBezTo>
                      <a:cubicBezTo>
                        <a:pt x="236" y="33"/>
                        <a:pt x="257" y="54"/>
                        <a:pt x="265" y="94"/>
                      </a:cubicBezTo>
                      <a:cubicBezTo>
                        <a:pt x="271" y="123"/>
                        <a:pt x="270" y="124"/>
                        <a:pt x="239" y="124"/>
                      </a:cubicBezTo>
                      <a:cubicBezTo>
                        <a:pt x="214" y="124"/>
                        <a:pt x="205" y="119"/>
                        <a:pt x="197" y="102"/>
                      </a:cubicBezTo>
                      <a:cubicBezTo>
                        <a:pt x="186" y="77"/>
                        <a:pt x="161" y="68"/>
                        <a:pt x="133" y="78"/>
                      </a:cubicBezTo>
                      <a:cubicBezTo>
                        <a:pt x="86" y="95"/>
                        <a:pt x="60" y="187"/>
                        <a:pt x="91" y="224"/>
                      </a:cubicBezTo>
                      <a:cubicBezTo>
                        <a:pt x="115" y="254"/>
                        <a:pt x="156" y="253"/>
                        <a:pt x="181" y="222"/>
                      </a:cubicBezTo>
                      <a:cubicBezTo>
                        <a:pt x="195" y="205"/>
                        <a:pt x="209" y="197"/>
                        <a:pt x="230" y="197"/>
                      </a:cubicBezTo>
                      <a:cubicBezTo>
                        <a:pt x="265" y="197"/>
                        <a:pt x="267" y="208"/>
                        <a:pt x="241" y="251"/>
                      </a:cubicBezTo>
                      <a:cubicBezTo>
                        <a:pt x="210" y="302"/>
                        <a:pt x="139" y="322"/>
                        <a:pt x="78" y="295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3D2C6951-0210-4B4B-82EF-626DAD5AE6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1293" y="1737278"/>
                  <a:ext cx="220354" cy="241003"/>
                </a:xfrm>
                <a:custGeom>
                  <a:avLst/>
                  <a:gdLst>
                    <a:gd name="connsiteX0" fmla="*/ 134851 w 220354"/>
                    <a:gd name="connsiteY0" fmla="*/ 50449 h 241003"/>
                    <a:gd name="connsiteX1" fmla="*/ 102052 w 220354"/>
                    <a:gd name="connsiteY1" fmla="*/ 51385 h 241003"/>
                    <a:gd name="connsiteX2" fmla="*/ 71776 w 220354"/>
                    <a:gd name="connsiteY2" fmla="*/ 182001 h 241003"/>
                    <a:gd name="connsiteX3" fmla="*/ 127282 w 220354"/>
                    <a:gd name="connsiteY3" fmla="*/ 187825 h 241003"/>
                    <a:gd name="connsiteX4" fmla="*/ 160081 w 220354"/>
                    <a:gd name="connsiteY4" fmla="*/ 68856 h 241003"/>
                    <a:gd name="connsiteX5" fmla="*/ 134851 w 220354"/>
                    <a:gd name="connsiteY5" fmla="*/ 50449 h 241003"/>
                    <a:gd name="connsiteX6" fmla="*/ 142643 w 220354"/>
                    <a:gd name="connsiteY6" fmla="*/ 2029 h 241003"/>
                    <a:gd name="connsiteX7" fmla="*/ 184882 w 220354"/>
                    <a:gd name="connsiteY7" fmla="*/ 16370 h 241003"/>
                    <a:gd name="connsiteX8" fmla="*/ 202447 w 220354"/>
                    <a:gd name="connsiteY8" fmla="*/ 182179 h 241003"/>
                    <a:gd name="connsiteX9" fmla="*/ 51890 w 220354"/>
                    <a:gd name="connsiteY9" fmla="*/ 231587 h 241003"/>
                    <a:gd name="connsiteX10" fmla="*/ 32 w 220354"/>
                    <a:gd name="connsiteY10" fmla="*/ 135284 h 241003"/>
                    <a:gd name="connsiteX11" fmla="*/ 92875 w 220354"/>
                    <a:gd name="connsiteY11" fmla="*/ 2134 h 241003"/>
                    <a:gd name="connsiteX12" fmla="*/ 142643 w 220354"/>
                    <a:gd name="connsiteY12" fmla="*/ 2029 h 2410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20354" h="241003">
                      <a:moveTo>
                        <a:pt x="134851" y="50449"/>
                      </a:moveTo>
                      <a:cubicBezTo>
                        <a:pt x="124759" y="47433"/>
                        <a:pt x="113406" y="47641"/>
                        <a:pt x="102052" y="51385"/>
                      </a:cubicBezTo>
                      <a:cubicBezTo>
                        <a:pt x="57479" y="67192"/>
                        <a:pt x="37295" y="153715"/>
                        <a:pt x="71776" y="182001"/>
                      </a:cubicBezTo>
                      <a:cubicBezTo>
                        <a:pt x="91960" y="197808"/>
                        <a:pt x="105416" y="199472"/>
                        <a:pt x="127282" y="187825"/>
                      </a:cubicBezTo>
                      <a:cubicBezTo>
                        <a:pt x="157558" y="172018"/>
                        <a:pt x="178583" y="95478"/>
                        <a:pt x="160081" y="68856"/>
                      </a:cubicBezTo>
                      <a:cubicBezTo>
                        <a:pt x="153774" y="59704"/>
                        <a:pt x="144943" y="53465"/>
                        <a:pt x="134851" y="50449"/>
                      </a:cubicBezTo>
                      <a:close/>
                      <a:moveTo>
                        <a:pt x="142643" y="2029"/>
                      </a:moveTo>
                      <a:cubicBezTo>
                        <a:pt x="159789" y="4646"/>
                        <a:pt x="175681" y="9671"/>
                        <a:pt x="184882" y="16370"/>
                      </a:cubicBezTo>
                      <a:cubicBezTo>
                        <a:pt x="223358" y="43168"/>
                        <a:pt x="232558" y="128585"/>
                        <a:pt x="202447" y="182179"/>
                      </a:cubicBezTo>
                      <a:cubicBezTo>
                        <a:pt x="174008" y="233262"/>
                        <a:pt x="107094" y="255035"/>
                        <a:pt x="51890" y="231587"/>
                      </a:cubicBezTo>
                      <a:cubicBezTo>
                        <a:pt x="15087" y="215676"/>
                        <a:pt x="-805" y="185529"/>
                        <a:pt x="32" y="135284"/>
                      </a:cubicBezTo>
                      <a:cubicBezTo>
                        <a:pt x="868" y="65778"/>
                        <a:pt x="36834" y="15533"/>
                        <a:pt x="92875" y="2134"/>
                      </a:cubicBezTo>
                      <a:cubicBezTo>
                        <a:pt x="107095" y="-797"/>
                        <a:pt x="125496" y="-588"/>
                        <a:pt x="142643" y="2029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43" name="Freeform 18">
                  <a:extLst>
                    <a:ext uri="{FF2B5EF4-FFF2-40B4-BE49-F238E27FC236}">
                      <a16:creationId xmlns:a16="http://schemas.microsoft.com/office/drawing/2014/main" id="{D6E23D0B-728F-4804-845E-E92673CD09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1088" y="1725613"/>
                  <a:ext cx="209550" cy="266700"/>
                </a:xfrm>
                <a:custGeom>
                  <a:avLst/>
                  <a:gdLst>
                    <a:gd name="T0" fmla="*/ 60 w 250"/>
                    <a:gd name="T1" fmla="*/ 290 h 319"/>
                    <a:gd name="T2" fmla="*/ 0 w 250"/>
                    <a:gd name="T3" fmla="*/ 178 h 319"/>
                    <a:gd name="T4" fmla="*/ 171 w 250"/>
                    <a:gd name="T5" fmla="*/ 15 h 319"/>
                    <a:gd name="T6" fmla="*/ 250 w 250"/>
                    <a:gd name="T7" fmla="*/ 93 h 319"/>
                    <a:gd name="T8" fmla="*/ 217 w 250"/>
                    <a:gd name="T9" fmla="*/ 120 h 319"/>
                    <a:gd name="T10" fmla="*/ 185 w 250"/>
                    <a:gd name="T11" fmla="*/ 106 h 319"/>
                    <a:gd name="T12" fmla="*/ 130 w 250"/>
                    <a:gd name="T13" fmla="*/ 71 h 319"/>
                    <a:gd name="T14" fmla="*/ 68 w 250"/>
                    <a:gd name="T15" fmla="*/ 205 h 319"/>
                    <a:gd name="T16" fmla="*/ 171 w 250"/>
                    <a:gd name="T17" fmla="*/ 213 h 319"/>
                    <a:gd name="T18" fmla="*/ 209 w 250"/>
                    <a:gd name="T19" fmla="*/ 193 h 319"/>
                    <a:gd name="T20" fmla="*/ 225 w 250"/>
                    <a:gd name="T21" fmla="*/ 250 h 319"/>
                    <a:gd name="T22" fmla="*/ 60 w 250"/>
                    <a:gd name="T23" fmla="*/ 290 h 3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50" h="319">
                      <a:moveTo>
                        <a:pt x="60" y="290"/>
                      </a:moveTo>
                      <a:cubicBezTo>
                        <a:pt x="21" y="271"/>
                        <a:pt x="0" y="232"/>
                        <a:pt x="0" y="178"/>
                      </a:cubicBezTo>
                      <a:cubicBezTo>
                        <a:pt x="1" y="71"/>
                        <a:pt x="76" y="0"/>
                        <a:pt x="171" y="15"/>
                      </a:cubicBezTo>
                      <a:cubicBezTo>
                        <a:pt x="213" y="22"/>
                        <a:pt x="250" y="59"/>
                        <a:pt x="250" y="93"/>
                      </a:cubicBezTo>
                      <a:cubicBezTo>
                        <a:pt x="250" y="117"/>
                        <a:pt x="247" y="120"/>
                        <a:pt x="217" y="120"/>
                      </a:cubicBezTo>
                      <a:cubicBezTo>
                        <a:pt x="195" y="120"/>
                        <a:pt x="185" y="115"/>
                        <a:pt x="185" y="106"/>
                      </a:cubicBezTo>
                      <a:cubicBezTo>
                        <a:pt x="185" y="88"/>
                        <a:pt x="150" y="65"/>
                        <a:pt x="130" y="71"/>
                      </a:cubicBezTo>
                      <a:cubicBezTo>
                        <a:pt x="87" y="82"/>
                        <a:pt x="55" y="152"/>
                        <a:pt x="68" y="205"/>
                      </a:cubicBezTo>
                      <a:cubicBezTo>
                        <a:pt x="80" y="251"/>
                        <a:pt x="157" y="257"/>
                        <a:pt x="171" y="213"/>
                      </a:cubicBezTo>
                      <a:cubicBezTo>
                        <a:pt x="176" y="198"/>
                        <a:pt x="185" y="193"/>
                        <a:pt x="209" y="193"/>
                      </a:cubicBezTo>
                      <a:cubicBezTo>
                        <a:pt x="245" y="193"/>
                        <a:pt x="249" y="208"/>
                        <a:pt x="225" y="250"/>
                      </a:cubicBezTo>
                      <a:cubicBezTo>
                        <a:pt x="195" y="300"/>
                        <a:pt x="118" y="319"/>
                        <a:pt x="60" y="290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82D40E10-FCCC-40F0-9297-BFC17D4E6A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27894" y="1737584"/>
                  <a:ext cx="217585" cy="241312"/>
                </a:xfrm>
                <a:custGeom>
                  <a:avLst/>
                  <a:gdLst>
                    <a:gd name="connsiteX0" fmla="*/ 104283 w 217585"/>
                    <a:gd name="connsiteY0" fmla="*/ 48074 h 241312"/>
                    <a:gd name="connsiteX1" fmla="*/ 52682 w 217585"/>
                    <a:gd name="connsiteY1" fmla="*/ 134235 h 241312"/>
                    <a:gd name="connsiteX2" fmla="*/ 131729 w 217585"/>
                    <a:gd name="connsiteY2" fmla="*/ 180981 h 241312"/>
                    <a:gd name="connsiteX3" fmla="*/ 135057 w 217585"/>
                    <a:gd name="connsiteY3" fmla="*/ 49926 h 241312"/>
                    <a:gd name="connsiteX4" fmla="*/ 104283 w 217585"/>
                    <a:gd name="connsiteY4" fmla="*/ 48074 h 241312"/>
                    <a:gd name="connsiteX5" fmla="*/ 115780 w 217585"/>
                    <a:gd name="connsiteY5" fmla="*/ 28 h 241312"/>
                    <a:gd name="connsiteX6" fmla="*/ 177975 w 217585"/>
                    <a:gd name="connsiteY6" fmla="*/ 13627 h 241312"/>
                    <a:gd name="connsiteX7" fmla="*/ 199645 w 217585"/>
                    <a:gd name="connsiteY7" fmla="*/ 180163 h 241312"/>
                    <a:gd name="connsiteX8" fmla="*/ 47959 w 217585"/>
                    <a:gd name="connsiteY8" fmla="*/ 231211 h 241312"/>
                    <a:gd name="connsiteX9" fmla="*/ 453 w 217585"/>
                    <a:gd name="connsiteY9" fmla="*/ 121582 h 241312"/>
                    <a:gd name="connsiteX10" fmla="*/ 55460 w 217585"/>
                    <a:gd name="connsiteY10" fmla="*/ 15301 h 241312"/>
                    <a:gd name="connsiteX11" fmla="*/ 115780 w 217585"/>
                    <a:gd name="connsiteY11" fmla="*/ 28 h 241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7585" h="241312">
                      <a:moveTo>
                        <a:pt x="104283" y="48074"/>
                      </a:moveTo>
                      <a:cubicBezTo>
                        <a:pt x="75148" y="55665"/>
                        <a:pt x="52682" y="89785"/>
                        <a:pt x="52682" y="134235"/>
                      </a:cubicBezTo>
                      <a:cubicBezTo>
                        <a:pt x="52682" y="188493"/>
                        <a:pt x="92621" y="211866"/>
                        <a:pt x="131729" y="180981"/>
                      </a:cubicBezTo>
                      <a:cubicBezTo>
                        <a:pt x="170836" y="150095"/>
                        <a:pt x="173332" y="64117"/>
                        <a:pt x="135057" y="49926"/>
                      </a:cubicBezTo>
                      <a:cubicBezTo>
                        <a:pt x="124448" y="45961"/>
                        <a:pt x="113995" y="45544"/>
                        <a:pt x="104283" y="48074"/>
                      </a:cubicBezTo>
                      <a:close/>
                      <a:moveTo>
                        <a:pt x="115780" y="28"/>
                      </a:moveTo>
                      <a:cubicBezTo>
                        <a:pt x="139637" y="-391"/>
                        <a:pt x="163806" y="4003"/>
                        <a:pt x="177975" y="13627"/>
                      </a:cubicBezTo>
                      <a:cubicBezTo>
                        <a:pt x="220481" y="41243"/>
                        <a:pt x="230482" y="119908"/>
                        <a:pt x="199645" y="180163"/>
                      </a:cubicBezTo>
                      <a:cubicBezTo>
                        <a:pt x="172975" y="232885"/>
                        <a:pt x="104633" y="256317"/>
                        <a:pt x="47959" y="231211"/>
                      </a:cubicBezTo>
                      <a:cubicBezTo>
                        <a:pt x="12121" y="215311"/>
                        <a:pt x="-2881" y="180999"/>
                        <a:pt x="453" y="121582"/>
                      </a:cubicBezTo>
                      <a:cubicBezTo>
                        <a:pt x="3787" y="69697"/>
                        <a:pt x="17122" y="43754"/>
                        <a:pt x="55460" y="15301"/>
                      </a:cubicBezTo>
                      <a:cubicBezTo>
                        <a:pt x="68378" y="5677"/>
                        <a:pt x="91923" y="446"/>
                        <a:pt x="115780" y="28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35BA91B6-CFAD-456A-8DF9-F7C1B5B6C2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564" y="1737804"/>
                  <a:ext cx="219500" cy="241707"/>
                </a:xfrm>
                <a:custGeom>
                  <a:avLst/>
                  <a:gdLst>
                    <a:gd name="connsiteX0" fmla="*/ 121854 w 219500"/>
                    <a:gd name="connsiteY0" fmla="*/ 46756 h 241707"/>
                    <a:gd name="connsiteX1" fmla="*/ 99279 w 219500"/>
                    <a:gd name="connsiteY1" fmla="*/ 50164 h 241707"/>
                    <a:gd name="connsiteX2" fmla="*/ 69314 w 219500"/>
                    <a:gd name="connsiteY2" fmla="*/ 180293 h 241707"/>
                    <a:gd name="connsiteX3" fmla="*/ 138401 w 219500"/>
                    <a:gd name="connsiteY3" fmla="*/ 174416 h 241707"/>
                    <a:gd name="connsiteX4" fmla="*/ 121854 w 219500"/>
                    <a:gd name="connsiteY4" fmla="*/ 46756 h 241707"/>
                    <a:gd name="connsiteX5" fmla="*/ 124126 w 219500"/>
                    <a:gd name="connsiteY5" fmla="*/ 337 h 241707"/>
                    <a:gd name="connsiteX6" fmla="*/ 182219 w 219500"/>
                    <a:gd name="connsiteY6" fmla="*/ 15939 h 241707"/>
                    <a:gd name="connsiteX7" fmla="*/ 180554 w 219500"/>
                    <a:gd name="connsiteY7" fmla="*/ 206936 h 241707"/>
                    <a:gd name="connsiteX8" fmla="*/ 48126 w 219500"/>
                    <a:gd name="connsiteY8" fmla="*/ 231229 h 241707"/>
                    <a:gd name="connsiteX9" fmla="*/ 651 w 219500"/>
                    <a:gd name="connsiteY9" fmla="*/ 122328 h 241707"/>
                    <a:gd name="connsiteX10" fmla="*/ 62285 w 219500"/>
                    <a:gd name="connsiteY10" fmla="*/ 9238 h 241707"/>
                    <a:gd name="connsiteX11" fmla="*/ 124126 w 219500"/>
                    <a:gd name="connsiteY11" fmla="*/ 337 h 241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9500" h="241707">
                      <a:moveTo>
                        <a:pt x="121854" y="46756"/>
                      </a:moveTo>
                      <a:cubicBezTo>
                        <a:pt x="114951" y="46294"/>
                        <a:pt x="107395" y="47330"/>
                        <a:pt x="99279" y="50164"/>
                      </a:cubicBezTo>
                      <a:cubicBezTo>
                        <a:pt x="58493" y="64436"/>
                        <a:pt x="39349" y="150069"/>
                        <a:pt x="69314" y="180293"/>
                      </a:cubicBezTo>
                      <a:cubicBezTo>
                        <a:pt x="90956" y="202121"/>
                        <a:pt x="113430" y="200442"/>
                        <a:pt x="138401" y="174416"/>
                      </a:cubicBezTo>
                      <a:cubicBezTo>
                        <a:pt x="186470" y="126667"/>
                        <a:pt x="170174" y="49993"/>
                        <a:pt x="121854" y="46756"/>
                      </a:cubicBezTo>
                      <a:close/>
                      <a:moveTo>
                        <a:pt x="124126" y="337"/>
                      </a:moveTo>
                      <a:cubicBezTo>
                        <a:pt x="147655" y="1698"/>
                        <a:pt x="170559" y="7143"/>
                        <a:pt x="182219" y="15939"/>
                      </a:cubicBezTo>
                      <a:cubicBezTo>
                        <a:pt x="233025" y="52798"/>
                        <a:pt x="231359" y="155836"/>
                        <a:pt x="180554" y="206936"/>
                      </a:cubicBezTo>
                      <a:cubicBezTo>
                        <a:pt x="144740" y="242119"/>
                        <a:pt x="94767" y="251334"/>
                        <a:pt x="48126" y="231229"/>
                      </a:cubicBezTo>
                      <a:cubicBezTo>
                        <a:pt x="12312" y="215313"/>
                        <a:pt x="-3513" y="180967"/>
                        <a:pt x="651" y="122328"/>
                      </a:cubicBezTo>
                      <a:cubicBezTo>
                        <a:pt x="3983" y="71228"/>
                        <a:pt x="27304" y="28505"/>
                        <a:pt x="62285" y="9238"/>
                      </a:cubicBezTo>
                      <a:cubicBezTo>
                        <a:pt x="76444" y="1698"/>
                        <a:pt x="100597" y="-1024"/>
                        <a:pt x="124126" y="337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46" name="Freeform 23">
                  <a:extLst>
                    <a:ext uri="{FF2B5EF4-FFF2-40B4-BE49-F238E27FC236}">
                      <a16:creationId xmlns:a16="http://schemas.microsoft.com/office/drawing/2014/main" id="{BB8F5E66-E1ED-4C09-AE2A-6CB51CD22F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04488" y="1738313"/>
                  <a:ext cx="222250" cy="244475"/>
                </a:xfrm>
                <a:custGeom>
                  <a:avLst/>
                  <a:gdLst>
                    <a:gd name="T0" fmla="*/ 52 w 267"/>
                    <a:gd name="T1" fmla="*/ 271 h 294"/>
                    <a:gd name="T2" fmla="*/ 4 w 267"/>
                    <a:gd name="T3" fmla="*/ 150 h 294"/>
                    <a:gd name="T4" fmla="*/ 143 w 267"/>
                    <a:gd name="T5" fmla="*/ 0 h 294"/>
                    <a:gd name="T6" fmla="*/ 248 w 267"/>
                    <a:gd name="T7" fmla="*/ 54 h 294"/>
                    <a:gd name="T8" fmla="*/ 230 w 267"/>
                    <a:gd name="T9" fmla="*/ 105 h 294"/>
                    <a:gd name="T10" fmla="*/ 192 w 267"/>
                    <a:gd name="T11" fmla="*/ 85 h 294"/>
                    <a:gd name="T12" fmla="*/ 121 w 267"/>
                    <a:gd name="T13" fmla="*/ 60 h 294"/>
                    <a:gd name="T14" fmla="*/ 86 w 267"/>
                    <a:gd name="T15" fmla="*/ 215 h 294"/>
                    <a:gd name="T16" fmla="*/ 166 w 267"/>
                    <a:gd name="T17" fmla="*/ 211 h 294"/>
                    <a:gd name="T18" fmla="*/ 192 w 267"/>
                    <a:gd name="T19" fmla="*/ 188 h 294"/>
                    <a:gd name="T20" fmla="*/ 157 w 267"/>
                    <a:gd name="T21" fmla="*/ 188 h 294"/>
                    <a:gd name="T22" fmla="*/ 124 w 267"/>
                    <a:gd name="T23" fmla="*/ 162 h 294"/>
                    <a:gd name="T24" fmla="*/ 194 w 267"/>
                    <a:gd name="T25" fmla="*/ 134 h 294"/>
                    <a:gd name="T26" fmla="*/ 261 w 267"/>
                    <a:gd name="T27" fmla="*/ 136 h 294"/>
                    <a:gd name="T28" fmla="*/ 238 w 267"/>
                    <a:gd name="T29" fmla="*/ 259 h 294"/>
                    <a:gd name="T30" fmla="*/ 210 w 267"/>
                    <a:gd name="T31" fmla="*/ 280 h 294"/>
                    <a:gd name="T32" fmla="*/ 187 w 267"/>
                    <a:gd name="T33" fmla="*/ 271 h 294"/>
                    <a:gd name="T34" fmla="*/ 162 w 267"/>
                    <a:gd name="T35" fmla="*/ 276 h 294"/>
                    <a:gd name="T36" fmla="*/ 52 w 267"/>
                    <a:gd name="T37" fmla="*/ 271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7" h="294">
                      <a:moveTo>
                        <a:pt x="52" y="271"/>
                      </a:moveTo>
                      <a:cubicBezTo>
                        <a:pt x="9" y="245"/>
                        <a:pt x="0" y="222"/>
                        <a:pt x="4" y="150"/>
                      </a:cubicBezTo>
                      <a:cubicBezTo>
                        <a:pt x="10" y="51"/>
                        <a:pt x="57" y="0"/>
                        <a:pt x="143" y="0"/>
                      </a:cubicBezTo>
                      <a:cubicBezTo>
                        <a:pt x="205" y="0"/>
                        <a:pt x="232" y="14"/>
                        <a:pt x="248" y="54"/>
                      </a:cubicBezTo>
                      <a:cubicBezTo>
                        <a:pt x="267" y="99"/>
                        <a:pt x="265" y="105"/>
                        <a:pt x="230" y="105"/>
                      </a:cubicBezTo>
                      <a:cubicBezTo>
                        <a:pt x="206" y="105"/>
                        <a:pt x="196" y="100"/>
                        <a:pt x="192" y="85"/>
                      </a:cubicBezTo>
                      <a:cubicBezTo>
                        <a:pt x="184" y="61"/>
                        <a:pt x="152" y="49"/>
                        <a:pt x="121" y="60"/>
                      </a:cubicBezTo>
                      <a:cubicBezTo>
                        <a:pt x="72" y="77"/>
                        <a:pt x="49" y="179"/>
                        <a:pt x="86" y="215"/>
                      </a:cubicBezTo>
                      <a:cubicBezTo>
                        <a:pt x="110" y="240"/>
                        <a:pt x="135" y="239"/>
                        <a:pt x="166" y="211"/>
                      </a:cubicBezTo>
                      <a:lnTo>
                        <a:pt x="192" y="188"/>
                      </a:lnTo>
                      <a:lnTo>
                        <a:pt x="157" y="188"/>
                      </a:lnTo>
                      <a:cubicBezTo>
                        <a:pt x="124" y="188"/>
                        <a:pt x="122" y="186"/>
                        <a:pt x="124" y="162"/>
                      </a:cubicBezTo>
                      <a:cubicBezTo>
                        <a:pt x="127" y="137"/>
                        <a:pt x="129" y="137"/>
                        <a:pt x="194" y="134"/>
                      </a:cubicBezTo>
                      <a:cubicBezTo>
                        <a:pt x="231" y="133"/>
                        <a:pt x="261" y="134"/>
                        <a:pt x="261" y="136"/>
                      </a:cubicBezTo>
                      <a:cubicBezTo>
                        <a:pt x="261" y="140"/>
                        <a:pt x="247" y="213"/>
                        <a:pt x="238" y="259"/>
                      </a:cubicBezTo>
                      <a:cubicBezTo>
                        <a:pt x="235" y="274"/>
                        <a:pt x="227" y="280"/>
                        <a:pt x="210" y="280"/>
                      </a:cubicBezTo>
                      <a:cubicBezTo>
                        <a:pt x="198" y="280"/>
                        <a:pt x="187" y="276"/>
                        <a:pt x="187" y="271"/>
                      </a:cubicBezTo>
                      <a:cubicBezTo>
                        <a:pt x="187" y="267"/>
                        <a:pt x="176" y="269"/>
                        <a:pt x="162" y="276"/>
                      </a:cubicBezTo>
                      <a:cubicBezTo>
                        <a:pt x="127" y="294"/>
                        <a:pt x="87" y="293"/>
                        <a:pt x="52" y="271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47" name="Freeform 24">
                  <a:extLst>
                    <a:ext uri="{FF2B5EF4-FFF2-40B4-BE49-F238E27FC236}">
                      <a16:creationId xmlns:a16="http://schemas.microsoft.com/office/drawing/2014/main" id="{06F4D1E3-7BBD-4C9E-A8A5-9ABD4E6B9B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81776" y="1739900"/>
                  <a:ext cx="263525" cy="231775"/>
                </a:xfrm>
                <a:custGeom>
                  <a:avLst/>
                  <a:gdLst>
                    <a:gd name="T0" fmla="*/ 0 w 316"/>
                    <a:gd name="T1" fmla="*/ 271 h 278"/>
                    <a:gd name="T2" fmla="*/ 23 w 316"/>
                    <a:gd name="T3" fmla="*/ 134 h 278"/>
                    <a:gd name="T4" fmla="*/ 46 w 316"/>
                    <a:gd name="T5" fmla="*/ 3 h 278"/>
                    <a:gd name="T6" fmla="*/ 92 w 316"/>
                    <a:gd name="T7" fmla="*/ 1 h 278"/>
                    <a:gd name="T8" fmla="*/ 138 w 316"/>
                    <a:gd name="T9" fmla="*/ 1 h 278"/>
                    <a:gd name="T10" fmla="*/ 139 w 316"/>
                    <a:gd name="T11" fmla="*/ 49 h 278"/>
                    <a:gd name="T12" fmla="*/ 146 w 316"/>
                    <a:gd name="T13" fmla="*/ 134 h 278"/>
                    <a:gd name="T14" fmla="*/ 152 w 316"/>
                    <a:gd name="T15" fmla="*/ 171 h 278"/>
                    <a:gd name="T16" fmla="*/ 186 w 316"/>
                    <a:gd name="T17" fmla="*/ 88 h 278"/>
                    <a:gd name="T18" fmla="*/ 220 w 316"/>
                    <a:gd name="T19" fmla="*/ 5 h 278"/>
                    <a:gd name="T20" fmla="*/ 268 w 316"/>
                    <a:gd name="T21" fmla="*/ 3 h 278"/>
                    <a:gd name="T22" fmla="*/ 316 w 316"/>
                    <a:gd name="T23" fmla="*/ 0 h 278"/>
                    <a:gd name="T24" fmla="*/ 311 w 316"/>
                    <a:gd name="T25" fmla="*/ 30 h 278"/>
                    <a:gd name="T26" fmla="*/ 285 w 316"/>
                    <a:gd name="T27" fmla="*/ 170 h 278"/>
                    <a:gd name="T28" fmla="*/ 266 w 316"/>
                    <a:gd name="T29" fmla="*/ 278 h 278"/>
                    <a:gd name="T30" fmla="*/ 234 w 316"/>
                    <a:gd name="T31" fmla="*/ 278 h 278"/>
                    <a:gd name="T32" fmla="*/ 203 w 316"/>
                    <a:gd name="T33" fmla="*/ 275 h 278"/>
                    <a:gd name="T34" fmla="*/ 218 w 316"/>
                    <a:gd name="T35" fmla="*/ 200 h 278"/>
                    <a:gd name="T36" fmla="*/ 229 w 316"/>
                    <a:gd name="T37" fmla="*/ 126 h 278"/>
                    <a:gd name="T38" fmla="*/ 195 w 316"/>
                    <a:gd name="T39" fmla="*/ 200 h 278"/>
                    <a:gd name="T40" fmla="*/ 133 w 316"/>
                    <a:gd name="T41" fmla="*/ 278 h 278"/>
                    <a:gd name="T42" fmla="*/ 103 w 316"/>
                    <a:gd name="T43" fmla="*/ 278 h 278"/>
                    <a:gd name="T44" fmla="*/ 96 w 316"/>
                    <a:gd name="T45" fmla="*/ 188 h 278"/>
                    <a:gd name="T46" fmla="*/ 89 w 316"/>
                    <a:gd name="T47" fmla="*/ 98 h 278"/>
                    <a:gd name="T48" fmla="*/ 75 w 316"/>
                    <a:gd name="T49" fmla="*/ 188 h 278"/>
                    <a:gd name="T50" fmla="*/ 62 w 316"/>
                    <a:gd name="T51" fmla="*/ 278 h 278"/>
                    <a:gd name="T52" fmla="*/ 31 w 316"/>
                    <a:gd name="T53" fmla="*/ 278 h 278"/>
                    <a:gd name="T54" fmla="*/ 0 w 316"/>
                    <a:gd name="T55" fmla="*/ 271 h 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16" h="278">
                      <a:moveTo>
                        <a:pt x="0" y="271"/>
                      </a:moveTo>
                      <a:cubicBezTo>
                        <a:pt x="0" y="267"/>
                        <a:pt x="10" y="205"/>
                        <a:pt x="23" y="134"/>
                      </a:cubicBezTo>
                      <a:cubicBezTo>
                        <a:pt x="35" y="63"/>
                        <a:pt x="46" y="4"/>
                        <a:pt x="46" y="3"/>
                      </a:cubicBezTo>
                      <a:cubicBezTo>
                        <a:pt x="46" y="2"/>
                        <a:pt x="67" y="1"/>
                        <a:pt x="92" y="1"/>
                      </a:cubicBezTo>
                      <a:lnTo>
                        <a:pt x="138" y="1"/>
                      </a:lnTo>
                      <a:lnTo>
                        <a:pt x="139" y="49"/>
                      </a:lnTo>
                      <a:cubicBezTo>
                        <a:pt x="139" y="76"/>
                        <a:pt x="142" y="114"/>
                        <a:pt x="146" y="134"/>
                      </a:cubicBezTo>
                      <a:lnTo>
                        <a:pt x="152" y="171"/>
                      </a:lnTo>
                      <a:lnTo>
                        <a:pt x="186" y="88"/>
                      </a:lnTo>
                      <a:lnTo>
                        <a:pt x="220" y="5"/>
                      </a:lnTo>
                      <a:lnTo>
                        <a:pt x="268" y="3"/>
                      </a:lnTo>
                      <a:lnTo>
                        <a:pt x="316" y="0"/>
                      </a:lnTo>
                      <a:lnTo>
                        <a:pt x="311" y="30"/>
                      </a:lnTo>
                      <a:cubicBezTo>
                        <a:pt x="308" y="47"/>
                        <a:pt x="296" y="110"/>
                        <a:pt x="285" y="170"/>
                      </a:cubicBezTo>
                      <a:lnTo>
                        <a:pt x="266" y="278"/>
                      </a:lnTo>
                      <a:lnTo>
                        <a:pt x="234" y="278"/>
                      </a:lnTo>
                      <a:cubicBezTo>
                        <a:pt x="217" y="278"/>
                        <a:pt x="203" y="277"/>
                        <a:pt x="203" y="275"/>
                      </a:cubicBezTo>
                      <a:cubicBezTo>
                        <a:pt x="203" y="273"/>
                        <a:pt x="210" y="239"/>
                        <a:pt x="218" y="200"/>
                      </a:cubicBezTo>
                      <a:cubicBezTo>
                        <a:pt x="226" y="161"/>
                        <a:pt x="231" y="127"/>
                        <a:pt x="229" y="126"/>
                      </a:cubicBezTo>
                      <a:cubicBezTo>
                        <a:pt x="227" y="124"/>
                        <a:pt x="212" y="157"/>
                        <a:pt x="195" y="200"/>
                      </a:cubicBezTo>
                      <a:cubicBezTo>
                        <a:pt x="164" y="275"/>
                        <a:pt x="162" y="278"/>
                        <a:pt x="133" y="278"/>
                      </a:cubicBezTo>
                      <a:lnTo>
                        <a:pt x="103" y="278"/>
                      </a:lnTo>
                      <a:lnTo>
                        <a:pt x="96" y="188"/>
                      </a:lnTo>
                      <a:lnTo>
                        <a:pt x="89" y="98"/>
                      </a:lnTo>
                      <a:lnTo>
                        <a:pt x="75" y="188"/>
                      </a:lnTo>
                      <a:lnTo>
                        <a:pt x="62" y="278"/>
                      </a:lnTo>
                      <a:lnTo>
                        <a:pt x="31" y="278"/>
                      </a:lnTo>
                      <a:cubicBezTo>
                        <a:pt x="14" y="278"/>
                        <a:pt x="0" y="275"/>
                        <a:pt x="0" y="271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48" name="Freeform 25">
                  <a:extLst>
                    <a:ext uri="{FF2B5EF4-FFF2-40B4-BE49-F238E27FC236}">
                      <a16:creationId xmlns:a16="http://schemas.microsoft.com/office/drawing/2014/main" id="{0EA37DB2-C3C0-4C14-8AB1-1F570EC072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8326" y="1738313"/>
                  <a:ext cx="100013" cy="244475"/>
                </a:xfrm>
                <a:custGeom>
                  <a:avLst/>
                  <a:gdLst>
                    <a:gd name="T0" fmla="*/ 6 w 119"/>
                    <a:gd name="T1" fmla="*/ 249 h 292"/>
                    <a:gd name="T2" fmla="*/ 31 w 119"/>
                    <a:gd name="T3" fmla="*/ 110 h 292"/>
                    <a:gd name="T4" fmla="*/ 51 w 119"/>
                    <a:gd name="T5" fmla="*/ 2 h 292"/>
                    <a:gd name="T6" fmla="*/ 82 w 119"/>
                    <a:gd name="T7" fmla="*/ 2 h 292"/>
                    <a:gd name="T8" fmla="*/ 99 w 119"/>
                    <a:gd name="T9" fmla="*/ 105 h 292"/>
                    <a:gd name="T10" fmla="*/ 33 w 119"/>
                    <a:gd name="T11" fmla="*/ 279 h 292"/>
                    <a:gd name="T12" fmla="*/ 6 w 119"/>
                    <a:gd name="T13" fmla="*/ 249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292">
                      <a:moveTo>
                        <a:pt x="6" y="249"/>
                      </a:moveTo>
                      <a:cubicBezTo>
                        <a:pt x="9" y="233"/>
                        <a:pt x="20" y="170"/>
                        <a:pt x="31" y="110"/>
                      </a:cubicBezTo>
                      <a:lnTo>
                        <a:pt x="51" y="2"/>
                      </a:lnTo>
                      <a:lnTo>
                        <a:pt x="82" y="2"/>
                      </a:lnTo>
                      <a:cubicBezTo>
                        <a:pt x="119" y="2"/>
                        <a:pt x="118" y="0"/>
                        <a:pt x="99" y="105"/>
                      </a:cubicBezTo>
                      <a:cubicBezTo>
                        <a:pt x="65" y="292"/>
                        <a:pt x="70" y="279"/>
                        <a:pt x="33" y="279"/>
                      </a:cubicBezTo>
                      <a:cubicBezTo>
                        <a:pt x="1" y="279"/>
                        <a:pt x="0" y="278"/>
                        <a:pt x="6" y="249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7261C8B0-6F5C-4221-B5C4-FCC6830A59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00008" y="1738313"/>
                  <a:ext cx="206379" cy="233442"/>
                </a:xfrm>
                <a:custGeom>
                  <a:avLst/>
                  <a:gdLst>
                    <a:gd name="connsiteX0" fmla="*/ 98755 w 206379"/>
                    <a:gd name="connsiteY0" fmla="*/ 49243 h 233442"/>
                    <a:gd name="connsiteX1" fmla="*/ 82072 w 206379"/>
                    <a:gd name="connsiteY1" fmla="*/ 75407 h 233442"/>
                    <a:gd name="connsiteX2" fmla="*/ 107313 w 206379"/>
                    <a:gd name="connsiteY2" fmla="*/ 103188 h 233442"/>
                    <a:gd name="connsiteX3" fmla="*/ 145175 w 206379"/>
                    <a:gd name="connsiteY3" fmla="*/ 92244 h 233442"/>
                    <a:gd name="connsiteX4" fmla="*/ 117410 w 206379"/>
                    <a:gd name="connsiteY4" fmla="*/ 50151 h 233442"/>
                    <a:gd name="connsiteX5" fmla="*/ 98755 w 206379"/>
                    <a:gd name="connsiteY5" fmla="*/ 49243 h 233442"/>
                    <a:gd name="connsiteX6" fmla="*/ 39471 w 206379"/>
                    <a:gd name="connsiteY6" fmla="*/ 0 h 233442"/>
                    <a:gd name="connsiteX7" fmla="*/ 107069 w 206379"/>
                    <a:gd name="connsiteY7" fmla="*/ 2517 h 233442"/>
                    <a:gd name="connsiteX8" fmla="*/ 206379 w 206379"/>
                    <a:gd name="connsiteY8" fmla="*/ 72163 h 233442"/>
                    <a:gd name="connsiteX9" fmla="*/ 191357 w 206379"/>
                    <a:gd name="connsiteY9" fmla="*/ 119153 h 233442"/>
                    <a:gd name="connsiteX10" fmla="*/ 184681 w 206379"/>
                    <a:gd name="connsiteY10" fmla="*/ 143487 h 233442"/>
                    <a:gd name="connsiteX11" fmla="*/ 188019 w 206379"/>
                    <a:gd name="connsiteY11" fmla="*/ 183765 h 233442"/>
                    <a:gd name="connsiteX12" fmla="*/ 190522 w 206379"/>
                    <a:gd name="connsiteY12" fmla="*/ 214811 h 233442"/>
                    <a:gd name="connsiteX13" fmla="*/ 166321 w 206379"/>
                    <a:gd name="connsiteY13" fmla="*/ 232433 h 233442"/>
                    <a:gd name="connsiteX14" fmla="*/ 132105 w 206379"/>
                    <a:gd name="connsiteY14" fmla="*/ 198029 h 233442"/>
                    <a:gd name="connsiteX15" fmla="*/ 94551 w 206379"/>
                    <a:gd name="connsiteY15" fmla="*/ 148522 h 233442"/>
                    <a:gd name="connsiteX16" fmla="*/ 62838 w 206379"/>
                    <a:gd name="connsiteY16" fmla="*/ 189638 h 233442"/>
                    <a:gd name="connsiteX17" fmla="*/ 26119 w 206379"/>
                    <a:gd name="connsiteY17" fmla="*/ 232433 h 233442"/>
                    <a:gd name="connsiteX18" fmla="*/ 1082 w 206379"/>
                    <a:gd name="connsiteY18" fmla="*/ 221524 h 233442"/>
                    <a:gd name="connsiteX19" fmla="*/ 22780 w 206379"/>
                    <a:gd name="connsiteY19" fmla="*/ 103210 h 233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06379" h="233442">
                      <a:moveTo>
                        <a:pt x="98755" y="49243"/>
                      </a:moveTo>
                      <a:cubicBezTo>
                        <a:pt x="84911" y="49677"/>
                        <a:pt x="83965" y="55202"/>
                        <a:pt x="82072" y="75407"/>
                      </a:cubicBezTo>
                      <a:cubicBezTo>
                        <a:pt x="78706" y="103188"/>
                        <a:pt x="78706" y="103188"/>
                        <a:pt x="107313" y="103188"/>
                      </a:cubicBezTo>
                      <a:cubicBezTo>
                        <a:pt x="122458" y="103188"/>
                        <a:pt x="140127" y="98137"/>
                        <a:pt x="145175" y="92244"/>
                      </a:cubicBezTo>
                      <a:cubicBezTo>
                        <a:pt x="162844" y="70355"/>
                        <a:pt x="151906" y="52676"/>
                        <a:pt x="117410" y="50151"/>
                      </a:cubicBezTo>
                      <a:cubicBezTo>
                        <a:pt x="109417" y="49519"/>
                        <a:pt x="103369" y="49098"/>
                        <a:pt x="98755" y="49243"/>
                      </a:cubicBezTo>
                      <a:close/>
                      <a:moveTo>
                        <a:pt x="39471" y="0"/>
                      </a:moveTo>
                      <a:lnTo>
                        <a:pt x="107069" y="2517"/>
                      </a:lnTo>
                      <a:cubicBezTo>
                        <a:pt x="191357" y="5874"/>
                        <a:pt x="206379" y="16782"/>
                        <a:pt x="206379" y="72163"/>
                      </a:cubicBezTo>
                      <a:cubicBezTo>
                        <a:pt x="206379" y="101532"/>
                        <a:pt x="203040" y="112440"/>
                        <a:pt x="191357" y="119153"/>
                      </a:cubicBezTo>
                      <a:cubicBezTo>
                        <a:pt x="179673" y="126705"/>
                        <a:pt x="178839" y="131740"/>
                        <a:pt x="184681" y="143487"/>
                      </a:cubicBezTo>
                      <a:cubicBezTo>
                        <a:pt x="188853" y="151878"/>
                        <a:pt x="190522" y="169500"/>
                        <a:pt x="188019" y="183765"/>
                      </a:cubicBezTo>
                      <a:cubicBezTo>
                        <a:pt x="184681" y="198868"/>
                        <a:pt x="186350" y="212294"/>
                        <a:pt x="190522" y="214811"/>
                      </a:cubicBezTo>
                      <a:cubicBezTo>
                        <a:pt x="208882" y="225720"/>
                        <a:pt x="197199" y="234950"/>
                        <a:pt x="166321" y="232433"/>
                      </a:cubicBezTo>
                      <a:cubicBezTo>
                        <a:pt x="132939" y="230755"/>
                        <a:pt x="132939" y="229915"/>
                        <a:pt x="132105" y="198029"/>
                      </a:cubicBezTo>
                      <a:cubicBezTo>
                        <a:pt x="131270" y="156074"/>
                        <a:pt x="125428" y="148522"/>
                        <a:pt x="94551" y="148522"/>
                      </a:cubicBezTo>
                      <a:cubicBezTo>
                        <a:pt x="69514" y="148522"/>
                        <a:pt x="68680" y="150200"/>
                        <a:pt x="62838" y="189638"/>
                      </a:cubicBezTo>
                      <a:cubicBezTo>
                        <a:pt x="56162" y="229915"/>
                        <a:pt x="56162" y="230755"/>
                        <a:pt x="26119" y="232433"/>
                      </a:cubicBezTo>
                      <a:cubicBezTo>
                        <a:pt x="1082" y="234950"/>
                        <a:pt x="-2256" y="233272"/>
                        <a:pt x="1082" y="221524"/>
                      </a:cubicBezTo>
                      <a:cubicBezTo>
                        <a:pt x="3586" y="213133"/>
                        <a:pt x="12766" y="160270"/>
                        <a:pt x="22780" y="103210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0" name="Freeform 28">
                  <a:extLst>
                    <a:ext uri="{FF2B5EF4-FFF2-40B4-BE49-F238E27FC236}">
                      <a16:creationId xmlns:a16="http://schemas.microsoft.com/office/drawing/2014/main" id="{7D236BFB-47F4-4481-A166-6C231E08C3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5626" y="1739900"/>
                  <a:ext cx="171450" cy="231775"/>
                </a:xfrm>
                <a:custGeom>
                  <a:avLst/>
                  <a:gdLst>
                    <a:gd name="T0" fmla="*/ 34 w 205"/>
                    <a:gd name="T1" fmla="*/ 256 h 277"/>
                    <a:gd name="T2" fmla="*/ 66 w 205"/>
                    <a:gd name="T3" fmla="*/ 71 h 277"/>
                    <a:gd name="T4" fmla="*/ 33 w 205"/>
                    <a:gd name="T5" fmla="*/ 55 h 277"/>
                    <a:gd name="T6" fmla="*/ 5 w 205"/>
                    <a:gd name="T7" fmla="*/ 34 h 277"/>
                    <a:gd name="T8" fmla="*/ 11 w 205"/>
                    <a:gd name="T9" fmla="*/ 7 h 277"/>
                    <a:gd name="T10" fmla="*/ 108 w 205"/>
                    <a:gd name="T11" fmla="*/ 0 h 277"/>
                    <a:gd name="T12" fmla="*/ 205 w 205"/>
                    <a:gd name="T13" fmla="*/ 0 h 277"/>
                    <a:gd name="T14" fmla="*/ 205 w 205"/>
                    <a:gd name="T15" fmla="*/ 28 h 277"/>
                    <a:gd name="T16" fmla="*/ 173 w 205"/>
                    <a:gd name="T17" fmla="*/ 55 h 277"/>
                    <a:gd name="T18" fmla="*/ 138 w 205"/>
                    <a:gd name="T19" fmla="*/ 67 h 277"/>
                    <a:gd name="T20" fmla="*/ 116 w 205"/>
                    <a:gd name="T21" fmla="*/ 178 h 277"/>
                    <a:gd name="T22" fmla="*/ 99 w 205"/>
                    <a:gd name="T23" fmla="*/ 277 h 277"/>
                    <a:gd name="T24" fmla="*/ 64 w 205"/>
                    <a:gd name="T25" fmla="*/ 277 h 277"/>
                    <a:gd name="T26" fmla="*/ 34 w 205"/>
                    <a:gd name="T27" fmla="*/ 256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5" h="277">
                      <a:moveTo>
                        <a:pt x="34" y="256"/>
                      </a:moveTo>
                      <a:cubicBezTo>
                        <a:pt x="44" y="211"/>
                        <a:pt x="66" y="87"/>
                        <a:pt x="66" y="71"/>
                      </a:cubicBezTo>
                      <a:cubicBezTo>
                        <a:pt x="66" y="59"/>
                        <a:pt x="58" y="55"/>
                        <a:pt x="33" y="55"/>
                      </a:cubicBezTo>
                      <a:cubicBezTo>
                        <a:pt x="3" y="55"/>
                        <a:pt x="0" y="53"/>
                        <a:pt x="5" y="34"/>
                      </a:cubicBezTo>
                      <a:cubicBezTo>
                        <a:pt x="8" y="23"/>
                        <a:pt x="10" y="11"/>
                        <a:pt x="11" y="7"/>
                      </a:cubicBezTo>
                      <a:cubicBezTo>
                        <a:pt x="11" y="3"/>
                        <a:pt x="54" y="0"/>
                        <a:pt x="108" y="0"/>
                      </a:cubicBezTo>
                      <a:lnTo>
                        <a:pt x="205" y="0"/>
                      </a:lnTo>
                      <a:lnTo>
                        <a:pt x="205" y="28"/>
                      </a:lnTo>
                      <a:cubicBezTo>
                        <a:pt x="205" y="53"/>
                        <a:pt x="202" y="55"/>
                        <a:pt x="173" y="55"/>
                      </a:cubicBezTo>
                      <a:cubicBezTo>
                        <a:pt x="156" y="55"/>
                        <a:pt x="140" y="60"/>
                        <a:pt x="138" y="67"/>
                      </a:cubicBezTo>
                      <a:cubicBezTo>
                        <a:pt x="135" y="73"/>
                        <a:pt x="126" y="123"/>
                        <a:pt x="116" y="178"/>
                      </a:cubicBezTo>
                      <a:lnTo>
                        <a:pt x="99" y="277"/>
                      </a:lnTo>
                      <a:lnTo>
                        <a:pt x="64" y="277"/>
                      </a:lnTo>
                      <a:cubicBezTo>
                        <a:pt x="32" y="277"/>
                        <a:pt x="29" y="275"/>
                        <a:pt x="34" y="256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1" name="Freeform 29">
                  <a:extLst>
                    <a:ext uri="{FF2B5EF4-FFF2-40B4-BE49-F238E27FC236}">
                      <a16:creationId xmlns:a16="http://schemas.microsoft.com/office/drawing/2014/main" id="{AE338CD9-6C12-4992-B906-72FD8E02DF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16926" y="1739900"/>
                  <a:ext cx="201613" cy="233363"/>
                </a:xfrm>
                <a:custGeom>
                  <a:avLst/>
                  <a:gdLst>
                    <a:gd name="T0" fmla="*/ 6 w 243"/>
                    <a:gd name="T1" fmla="*/ 248 h 279"/>
                    <a:gd name="T2" fmla="*/ 32 w 243"/>
                    <a:gd name="T3" fmla="*/ 112 h 279"/>
                    <a:gd name="T4" fmla="*/ 51 w 243"/>
                    <a:gd name="T5" fmla="*/ 5 h 279"/>
                    <a:gd name="T6" fmla="*/ 147 w 243"/>
                    <a:gd name="T7" fmla="*/ 3 h 279"/>
                    <a:gd name="T8" fmla="*/ 243 w 243"/>
                    <a:gd name="T9" fmla="*/ 0 h 279"/>
                    <a:gd name="T10" fmla="*/ 237 w 243"/>
                    <a:gd name="T11" fmla="*/ 21 h 279"/>
                    <a:gd name="T12" fmla="*/ 231 w 243"/>
                    <a:gd name="T13" fmla="*/ 49 h 279"/>
                    <a:gd name="T14" fmla="*/ 169 w 243"/>
                    <a:gd name="T15" fmla="*/ 58 h 279"/>
                    <a:gd name="T16" fmla="*/ 103 w 243"/>
                    <a:gd name="T17" fmla="*/ 86 h 279"/>
                    <a:gd name="T18" fmla="*/ 158 w 243"/>
                    <a:gd name="T19" fmla="*/ 112 h 279"/>
                    <a:gd name="T20" fmla="*/ 209 w 243"/>
                    <a:gd name="T21" fmla="*/ 126 h 279"/>
                    <a:gd name="T22" fmla="*/ 203 w 243"/>
                    <a:gd name="T23" fmla="*/ 154 h 279"/>
                    <a:gd name="T24" fmla="*/ 143 w 243"/>
                    <a:gd name="T25" fmla="*/ 167 h 279"/>
                    <a:gd name="T26" fmla="*/ 83 w 243"/>
                    <a:gd name="T27" fmla="*/ 167 h 279"/>
                    <a:gd name="T28" fmla="*/ 83 w 243"/>
                    <a:gd name="T29" fmla="*/ 195 h 279"/>
                    <a:gd name="T30" fmla="*/ 83 w 243"/>
                    <a:gd name="T31" fmla="*/ 223 h 279"/>
                    <a:gd name="T32" fmla="*/ 144 w 243"/>
                    <a:gd name="T33" fmla="*/ 223 h 279"/>
                    <a:gd name="T34" fmla="*/ 205 w 243"/>
                    <a:gd name="T35" fmla="*/ 223 h 279"/>
                    <a:gd name="T36" fmla="*/ 202 w 243"/>
                    <a:gd name="T37" fmla="*/ 248 h 279"/>
                    <a:gd name="T38" fmla="*/ 199 w 243"/>
                    <a:gd name="T39" fmla="*/ 274 h 279"/>
                    <a:gd name="T40" fmla="*/ 100 w 243"/>
                    <a:gd name="T41" fmla="*/ 276 h 279"/>
                    <a:gd name="T42" fmla="*/ 0 w 243"/>
                    <a:gd name="T43" fmla="*/ 279 h 279"/>
                    <a:gd name="T44" fmla="*/ 6 w 243"/>
                    <a:gd name="T45" fmla="*/ 248 h 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43" h="279">
                      <a:moveTo>
                        <a:pt x="6" y="248"/>
                      </a:moveTo>
                      <a:cubicBezTo>
                        <a:pt x="10" y="232"/>
                        <a:pt x="21" y="170"/>
                        <a:pt x="32" y="112"/>
                      </a:cubicBezTo>
                      <a:lnTo>
                        <a:pt x="51" y="5"/>
                      </a:lnTo>
                      <a:lnTo>
                        <a:pt x="147" y="3"/>
                      </a:lnTo>
                      <a:lnTo>
                        <a:pt x="243" y="0"/>
                      </a:lnTo>
                      <a:lnTo>
                        <a:pt x="237" y="21"/>
                      </a:lnTo>
                      <a:cubicBezTo>
                        <a:pt x="234" y="33"/>
                        <a:pt x="231" y="45"/>
                        <a:pt x="231" y="49"/>
                      </a:cubicBezTo>
                      <a:cubicBezTo>
                        <a:pt x="231" y="53"/>
                        <a:pt x="203" y="57"/>
                        <a:pt x="169" y="58"/>
                      </a:cubicBezTo>
                      <a:cubicBezTo>
                        <a:pt x="108" y="61"/>
                        <a:pt x="106" y="62"/>
                        <a:pt x="103" y="86"/>
                      </a:cubicBezTo>
                      <a:cubicBezTo>
                        <a:pt x="100" y="112"/>
                        <a:pt x="101" y="112"/>
                        <a:pt x="158" y="112"/>
                      </a:cubicBezTo>
                      <a:cubicBezTo>
                        <a:pt x="206" y="112"/>
                        <a:pt x="214" y="114"/>
                        <a:pt x="209" y="126"/>
                      </a:cubicBezTo>
                      <a:cubicBezTo>
                        <a:pt x="206" y="134"/>
                        <a:pt x="203" y="147"/>
                        <a:pt x="203" y="154"/>
                      </a:cubicBezTo>
                      <a:cubicBezTo>
                        <a:pt x="203" y="164"/>
                        <a:pt x="189" y="167"/>
                        <a:pt x="143" y="167"/>
                      </a:cubicBezTo>
                      <a:lnTo>
                        <a:pt x="83" y="167"/>
                      </a:lnTo>
                      <a:lnTo>
                        <a:pt x="83" y="195"/>
                      </a:lnTo>
                      <a:lnTo>
                        <a:pt x="83" y="223"/>
                      </a:lnTo>
                      <a:lnTo>
                        <a:pt x="144" y="223"/>
                      </a:lnTo>
                      <a:lnTo>
                        <a:pt x="205" y="223"/>
                      </a:lnTo>
                      <a:lnTo>
                        <a:pt x="202" y="248"/>
                      </a:lnTo>
                      <a:lnTo>
                        <a:pt x="199" y="274"/>
                      </a:lnTo>
                      <a:lnTo>
                        <a:pt x="100" y="276"/>
                      </a:lnTo>
                      <a:lnTo>
                        <a:pt x="0" y="279"/>
                      </a:lnTo>
                      <a:lnTo>
                        <a:pt x="6" y="248"/>
                      </a:ln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2" name="Freeform 30">
                  <a:extLst>
                    <a:ext uri="{FF2B5EF4-FFF2-40B4-BE49-F238E27FC236}">
                      <a16:creationId xmlns:a16="http://schemas.microsoft.com/office/drawing/2014/main" id="{21638C7B-0381-49E5-80DC-68CE2D2DF6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6363" y="1739900"/>
                  <a:ext cx="230188" cy="231775"/>
                </a:xfrm>
                <a:custGeom>
                  <a:avLst/>
                  <a:gdLst>
                    <a:gd name="T0" fmla="*/ 17 w 275"/>
                    <a:gd name="T1" fmla="*/ 183 h 278"/>
                    <a:gd name="T2" fmla="*/ 42 w 275"/>
                    <a:gd name="T3" fmla="*/ 47 h 278"/>
                    <a:gd name="T4" fmla="*/ 84 w 275"/>
                    <a:gd name="T5" fmla="*/ 3 h 278"/>
                    <a:gd name="T6" fmla="*/ 115 w 275"/>
                    <a:gd name="T7" fmla="*/ 21 h 278"/>
                    <a:gd name="T8" fmla="*/ 104 w 275"/>
                    <a:gd name="T9" fmla="*/ 72 h 278"/>
                    <a:gd name="T10" fmla="*/ 98 w 275"/>
                    <a:gd name="T11" fmla="*/ 103 h 278"/>
                    <a:gd name="T12" fmla="*/ 144 w 275"/>
                    <a:gd name="T13" fmla="*/ 103 h 278"/>
                    <a:gd name="T14" fmla="*/ 205 w 275"/>
                    <a:gd name="T15" fmla="*/ 35 h 278"/>
                    <a:gd name="T16" fmla="*/ 243 w 275"/>
                    <a:gd name="T17" fmla="*/ 1 h 278"/>
                    <a:gd name="T18" fmla="*/ 275 w 275"/>
                    <a:gd name="T19" fmla="*/ 11 h 278"/>
                    <a:gd name="T20" fmla="*/ 251 w 275"/>
                    <a:gd name="T21" fmla="*/ 150 h 278"/>
                    <a:gd name="T22" fmla="*/ 226 w 275"/>
                    <a:gd name="T23" fmla="*/ 278 h 278"/>
                    <a:gd name="T24" fmla="*/ 194 w 275"/>
                    <a:gd name="T25" fmla="*/ 278 h 278"/>
                    <a:gd name="T26" fmla="*/ 161 w 275"/>
                    <a:gd name="T27" fmla="*/ 278 h 278"/>
                    <a:gd name="T28" fmla="*/ 168 w 275"/>
                    <a:gd name="T29" fmla="*/ 239 h 278"/>
                    <a:gd name="T30" fmla="*/ 179 w 275"/>
                    <a:gd name="T31" fmla="*/ 179 h 278"/>
                    <a:gd name="T32" fmla="*/ 138 w 275"/>
                    <a:gd name="T33" fmla="*/ 158 h 278"/>
                    <a:gd name="T34" fmla="*/ 75 w 275"/>
                    <a:gd name="T35" fmla="*/ 234 h 278"/>
                    <a:gd name="T36" fmla="*/ 35 w 275"/>
                    <a:gd name="T37" fmla="*/ 278 h 278"/>
                    <a:gd name="T38" fmla="*/ 0 w 275"/>
                    <a:gd name="T39" fmla="*/ 278 h 278"/>
                    <a:gd name="T40" fmla="*/ 17 w 275"/>
                    <a:gd name="T41" fmla="*/ 183 h 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75" h="278">
                      <a:moveTo>
                        <a:pt x="17" y="183"/>
                      </a:moveTo>
                      <a:cubicBezTo>
                        <a:pt x="27" y="131"/>
                        <a:pt x="38" y="70"/>
                        <a:pt x="42" y="47"/>
                      </a:cubicBezTo>
                      <a:cubicBezTo>
                        <a:pt x="48" y="7"/>
                        <a:pt x="50" y="5"/>
                        <a:pt x="84" y="3"/>
                      </a:cubicBezTo>
                      <a:cubicBezTo>
                        <a:pt x="117" y="0"/>
                        <a:pt x="120" y="1"/>
                        <a:pt x="115" y="21"/>
                      </a:cubicBezTo>
                      <a:cubicBezTo>
                        <a:pt x="112" y="33"/>
                        <a:pt x="107" y="56"/>
                        <a:pt x="104" y="72"/>
                      </a:cubicBezTo>
                      <a:lnTo>
                        <a:pt x="98" y="103"/>
                      </a:lnTo>
                      <a:lnTo>
                        <a:pt x="144" y="103"/>
                      </a:lnTo>
                      <a:cubicBezTo>
                        <a:pt x="194" y="103"/>
                        <a:pt x="194" y="103"/>
                        <a:pt x="205" y="35"/>
                      </a:cubicBezTo>
                      <a:cubicBezTo>
                        <a:pt x="211" y="3"/>
                        <a:pt x="213" y="1"/>
                        <a:pt x="243" y="1"/>
                      </a:cubicBezTo>
                      <a:cubicBezTo>
                        <a:pt x="260" y="1"/>
                        <a:pt x="275" y="5"/>
                        <a:pt x="275" y="11"/>
                      </a:cubicBezTo>
                      <a:cubicBezTo>
                        <a:pt x="275" y="17"/>
                        <a:pt x="264" y="79"/>
                        <a:pt x="251" y="150"/>
                      </a:cubicBezTo>
                      <a:lnTo>
                        <a:pt x="226" y="278"/>
                      </a:lnTo>
                      <a:lnTo>
                        <a:pt x="194" y="278"/>
                      </a:lnTo>
                      <a:lnTo>
                        <a:pt x="161" y="278"/>
                      </a:lnTo>
                      <a:lnTo>
                        <a:pt x="168" y="239"/>
                      </a:lnTo>
                      <a:cubicBezTo>
                        <a:pt x="171" y="217"/>
                        <a:pt x="176" y="190"/>
                        <a:pt x="179" y="179"/>
                      </a:cubicBezTo>
                      <a:cubicBezTo>
                        <a:pt x="184" y="159"/>
                        <a:pt x="181" y="158"/>
                        <a:pt x="138" y="158"/>
                      </a:cubicBezTo>
                      <a:cubicBezTo>
                        <a:pt x="86" y="158"/>
                        <a:pt x="86" y="158"/>
                        <a:pt x="75" y="234"/>
                      </a:cubicBezTo>
                      <a:cubicBezTo>
                        <a:pt x="69" y="278"/>
                        <a:pt x="69" y="278"/>
                        <a:pt x="35" y="278"/>
                      </a:cubicBezTo>
                      <a:lnTo>
                        <a:pt x="0" y="278"/>
                      </a:lnTo>
                      <a:lnTo>
                        <a:pt x="17" y="183"/>
                      </a:ln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3" name="Freeform 31">
                  <a:extLst>
                    <a:ext uri="{FF2B5EF4-FFF2-40B4-BE49-F238E27FC236}">
                      <a16:creationId xmlns:a16="http://schemas.microsoft.com/office/drawing/2014/main" id="{5EE97AD5-B687-43AF-AD15-2AB97F8109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02751" y="1739900"/>
                  <a:ext cx="233363" cy="234950"/>
                </a:xfrm>
                <a:custGeom>
                  <a:avLst/>
                  <a:gdLst>
                    <a:gd name="T0" fmla="*/ 4 w 280"/>
                    <a:gd name="T1" fmla="*/ 257 h 281"/>
                    <a:gd name="T2" fmla="*/ 31 w 280"/>
                    <a:gd name="T3" fmla="*/ 118 h 281"/>
                    <a:gd name="T4" fmla="*/ 52 w 280"/>
                    <a:gd name="T5" fmla="*/ 0 h 281"/>
                    <a:gd name="T6" fmla="*/ 85 w 280"/>
                    <a:gd name="T7" fmla="*/ 0 h 281"/>
                    <a:gd name="T8" fmla="*/ 119 w 280"/>
                    <a:gd name="T9" fmla="*/ 0 h 281"/>
                    <a:gd name="T10" fmla="*/ 149 w 280"/>
                    <a:gd name="T11" fmla="*/ 79 h 281"/>
                    <a:gd name="T12" fmla="*/ 200 w 280"/>
                    <a:gd name="T13" fmla="*/ 88 h 281"/>
                    <a:gd name="T14" fmla="*/ 248 w 280"/>
                    <a:gd name="T15" fmla="*/ 0 h 281"/>
                    <a:gd name="T16" fmla="*/ 276 w 280"/>
                    <a:gd name="T17" fmla="*/ 21 h 281"/>
                    <a:gd name="T18" fmla="*/ 250 w 280"/>
                    <a:gd name="T19" fmla="*/ 159 h 281"/>
                    <a:gd name="T20" fmla="*/ 229 w 280"/>
                    <a:gd name="T21" fmla="*/ 277 h 281"/>
                    <a:gd name="T22" fmla="*/ 195 w 280"/>
                    <a:gd name="T23" fmla="*/ 277 h 281"/>
                    <a:gd name="T24" fmla="*/ 161 w 280"/>
                    <a:gd name="T25" fmla="*/ 277 h 281"/>
                    <a:gd name="T26" fmla="*/ 131 w 280"/>
                    <a:gd name="T27" fmla="*/ 198 h 281"/>
                    <a:gd name="T28" fmla="*/ 97 w 280"/>
                    <a:gd name="T29" fmla="*/ 123 h 281"/>
                    <a:gd name="T30" fmla="*/ 84 w 280"/>
                    <a:gd name="T31" fmla="*/ 181 h 281"/>
                    <a:gd name="T32" fmla="*/ 32 w 280"/>
                    <a:gd name="T33" fmla="*/ 277 h 281"/>
                    <a:gd name="T34" fmla="*/ 4 w 280"/>
                    <a:gd name="T35" fmla="*/ 257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80" h="281">
                      <a:moveTo>
                        <a:pt x="4" y="257"/>
                      </a:moveTo>
                      <a:cubicBezTo>
                        <a:pt x="7" y="246"/>
                        <a:pt x="19" y="183"/>
                        <a:pt x="31" y="118"/>
                      </a:cubicBezTo>
                      <a:lnTo>
                        <a:pt x="52" y="0"/>
                      </a:lnTo>
                      <a:lnTo>
                        <a:pt x="85" y="0"/>
                      </a:lnTo>
                      <a:lnTo>
                        <a:pt x="119" y="0"/>
                      </a:lnTo>
                      <a:lnTo>
                        <a:pt x="149" y="79"/>
                      </a:lnTo>
                      <a:cubicBezTo>
                        <a:pt x="182" y="164"/>
                        <a:pt x="189" y="165"/>
                        <a:pt x="200" y="88"/>
                      </a:cubicBezTo>
                      <a:cubicBezTo>
                        <a:pt x="211" y="2"/>
                        <a:pt x="213" y="0"/>
                        <a:pt x="248" y="0"/>
                      </a:cubicBezTo>
                      <a:cubicBezTo>
                        <a:pt x="277" y="0"/>
                        <a:pt x="280" y="2"/>
                        <a:pt x="276" y="21"/>
                      </a:cubicBezTo>
                      <a:cubicBezTo>
                        <a:pt x="273" y="32"/>
                        <a:pt x="262" y="94"/>
                        <a:pt x="250" y="159"/>
                      </a:cubicBezTo>
                      <a:lnTo>
                        <a:pt x="229" y="277"/>
                      </a:lnTo>
                      <a:lnTo>
                        <a:pt x="195" y="277"/>
                      </a:lnTo>
                      <a:lnTo>
                        <a:pt x="161" y="277"/>
                      </a:lnTo>
                      <a:lnTo>
                        <a:pt x="131" y="198"/>
                      </a:lnTo>
                      <a:cubicBezTo>
                        <a:pt x="114" y="155"/>
                        <a:pt x="99" y="121"/>
                        <a:pt x="97" y="123"/>
                      </a:cubicBezTo>
                      <a:cubicBezTo>
                        <a:pt x="95" y="125"/>
                        <a:pt x="89" y="151"/>
                        <a:pt x="84" y="181"/>
                      </a:cubicBezTo>
                      <a:cubicBezTo>
                        <a:pt x="67" y="281"/>
                        <a:pt x="69" y="277"/>
                        <a:pt x="32" y="277"/>
                      </a:cubicBezTo>
                      <a:cubicBezTo>
                        <a:pt x="3" y="277"/>
                        <a:pt x="0" y="275"/>
                        <a:pt x="4" y="257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4" name="Freeform 32">
                  <a:extLst>
                    <a:ext uri="{FF2B5EF4-FFF2-40B4-BE49-F238E27FC236}">
                      <a16:creationId xmlns:a16="http://schemas.microsoft.com/office/drawing/2014/main" id="{BD67E1A0-A788-439D-9A36-EFC5B4DD7D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34576" y="1739900"/>
                  <a:ext cx="168275" cy="231775"/>
                </a:xfrm>
                <a:custGeom>
                  <a:avLst/>
                  <a:gdLst>
                    <a:gd name="T0" fmla="*/ 0 w 201"/>
                    <a:gd name="T1" fmla="*/ 270 h 277"/>
                    <a:gd name="T2" fmla="*/ 24 w 201"/>
                    <a:gd name="T3" fmla="*/ 139 h 277"/>
                    <a:gd name="T4" fmla="*/ 47 w 201"/>
                    <a:gd name="T5" fmla="*/ 8 h 277"/>
                    <a:gd name="T6" fmla="*/ 79 w 201"/>
                    <a:gd name="T7" fmla="*/ 0 h 277"/>
                    <a:gd name="T8" fmla="*/ 111 w 201"/>
                    <a:gd name="T9" fmla="*/ 11 h 277"/>
                    <a:gd name="T10" fmla="*/ 78 w 201"/>
                    <a:gd name="T11" fmla="*/ 206 h 277"/>
                    <a:gd name="T12" fmla="*/ 137 w 201"/>
                    <a:gd name="T13" fmla="*/ 222 h 277"/>
                    <a:gd name="T14" fmla="*/ 201 w 201"/>
                    <a:gd name="T15" fmla="*/ 222 h 277"/>
                    <a:gd name="T16" fmla="*/ 197 w 201"/>
                    <a:gd name="T17" fmla="*/ 249 h 277"/>
                    <a:gd name="T18" fmla="*/ 192 w 201"/>
                    <a:gd name="T19" fmla="*/ 277 h 277"/>
                    <a:gd name="T20" fmla="*/ 96 w 201"/>
                    <a:gd name="T21" fmla="*/ 277 h 277"/>
                    <a:gd name="T22" fmla="*/ 0 w 201"/>
                    <a:gd name="T23" fmla="*/ 270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01" h="277">
                      <a:moveTo>
                        <a:pt x="0" y="270"/>
                      </a:moveTo>
                      <a:cubicBezTo>
                        <a:pt x="1" y="266"/>
                        <a:pt x="11" y="208"/>
                        <a:pt x="24" y="139"/>
                      </a:cubicBezTo>
                      <a:cubicBezTo>
                        <a:pt x="36" y="71"/>
                        <a:pt x="47" y="12"/>
                        <a:pt x="47" y="8"/>
                      </a:cubicBezTo>
                      <a:cubicBezTo>
                        <a:pt x="47" y="3"/>
                        <a:pt x="61" y="0"/>
                        <a:pt x="79" y="0"/>
                      </a:cubicBezTo>
                      <a:cubicBezTo>
                        <a:pt x="99" y="0"/>
                        <a:pt x="111" y="4"/>
                        <a:pt x="111" y="11"/>
                      </a:cubicBezTo>
                      <a:cubicBezTo>
                        <a:pt x="111" y="27"/>
                        <a:pt x="84" y="185"/>
                        <a:pt x="78" y="206"/>
                      </a:cubicBezTo>
                      <a:cubicBezTo>
                        <a:pt x="74" y="220"/>
                        <a:pt x="80" y="222"/>
                        <a:pt x="137" y="222"/>
                      </a:cubicBezTo>
                      <a:lnTo>
                        <a:pt x="201" y="222"/>
                      </a:lnTo>
                      <a:lnTo>
                        <a:pt x="197" y="249"/>
                      </a:lnTo>
                      <a:lnTo>
                        <a:pt x="192" y="277"/>
                      </a:lnTo>
                      <a:lnTo>
                        <a:pt x="96" y="277"/>
                      </a:lnTo>
                      <a:cubicBezTo>
                        <a:pt x="44" y="277"/>
                        <a:pt x="0" y="274"/>
                        <a:pt x="0" y="270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5" name="Freeform 33">
                  <a:extLst>
                    <a:ext uri="{FF2B5EF4-FFF2-40B4-BE49-F238E27FC236}">
                      <a16:creationId xmlns:a16="http://schemas.microsoft.com/office/drawing/2014/main" id="{FB24EC48-7DEA-4EAE-BD16-EC59C2722F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9926" y="1739900"/>
                  <a:ext cx="192088" cy="231775"/>
                </a:xfrm>
                <a:custGeom>
                  <a:avLst/>
                  <a:gdLst>
                    <a:gd name="T0" fmla="*/ 49 w 231"/>
                    <a:gd name="T1" fmla="*/ 265 h 277"/>
                    <a:gd name="T2" fmla="*/ 60 w 231"/>
                    <a:gd name="T3" fmla="*/ 211 h 277"/>
                    <a:gd name="T4" fmla="*/ 33 w 231"/>
                    <a:gd name="T5" fmla="*/ 88 h 277"/>
                    <a:gd name="T6" fmla="*/ 0 w 231"/>
                    <a:gd name="T7" fmla="*/ 3 h 277"/>
                    <a:gd name="T8" fmla="*/ 36 w 231"/>
                    <a:gd name="T9" fmla="*/ 0 h 277"/>
                    <a:gd name="T10" fmla="*/ 89 w 231"/>
                    <a:gd name="T11" fmla="*/ 51 h 277"/>
                    <a:gd name="T12" fmla="*/ 105 w 231"/>
                    <a:gd name="T13" fmla="*/ 103 h 277"/>
                    <a:gd name="T14" fmla="*/ 131 w 231"/>
                    <a:gd name="T15" fmla="*/ 51 h 277"/>
                    <a:gd name="T16" fmla="*/ 194 w 231"/>
                    <a:gd name="T17" fmla="*/ 0 h 277"/>
                    <a:gd name="T18" fmla="*/ 231 w 231"/>
                    <a:gd name="T19" fmla="*/ 3 h 277"/>
                    <a:gd name="T20" fmla="*/ 181 w 231"/>
                    <a:gd name="T21" fmla="*/ 93 h 277"/>
                    <a:gd name="T22" fmla="*/ 124 w 231"/>
                    <a:gd name="T23" fmla="*/ 228 h 277"/>
                    <a:gd name="T24" fmla="*/ 118 w 231"/>
                    <a:gd name="T25" fmla="*/ 277 h 277"/>
                    <a:gd name="T26" fmla="*/ 81 w 231"/>
                    <a:gd name="T27" fmla="*/ 277 h 277"/>
                    <a:gd name="T28" fmla="*/ 49 w 231"/>
                    <a:gd name="T29" fmla="*/ 265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31" h="277">
                      <a:moveTo>
                        <a:pt x="49" y="265"/>
                      </a:moveTo>
                      <a:cubicBezTo>
                        <a:pt x="52" y="258"/>
                        <a:pt x="57" y="233"/>
                        <a:pt x="60" y="211"/>
                      </a:cubicBezTo>
                      <a:cubicBezTo>
                        <a:pt x="65" y="177"/>
                        <a:pt x="61" y="156"/>
                        <a:pt x="33" y="88"/>
                      </a:cubicBezTo>
                      <a:cubicBezTo>
                        <a:pt x="15" y="42"/>
                        <a:pt x="0" y="4"/>
                        <a:pt x="0" y="3"/>
                      </a:cubicBezTo>
                      <a:cubicBezTo>
                        <a:pt x="0" y="1"/>
                        <a:pt x="16" y="0"/>
                        <a:pt x="36" y="0"/>
                      </a:cubicBezTo>
                      <a:cubicBezTo>
                        <a:pt x="73" y="0"/>
                        <a:pt x="73" y="0"/>
                        <a:pt x="89" y="51"/>
                      </a:cubicBezTo>
                      <a:lnTo>
                        <a:pt x="105" y="103"/>
                      </a:lnTo>
                      <a:lnTo>
                        <a:pt x="131" y="51"/>
                      </a:lnTo>
                      <a:cubicBezTo>
                        <a:pt x="156" y="2"/>
                        <a:pt x="159" y="0"/>
                        <a:pt x="194" y="0"/>
                      </a:cubicBezTo>
                      <a:cubicBezTo>
                        <a:pt x="214" y="0"/>
                        <a:pt x="231" y="1"/>
                        <a:pt x="231" y="3"/>
                      </a:cubicBezTo>
                      <a:cubicBezTo>
                        <a:pt x="231" y="5"/>
                        <a:pt x="208" y="46"/>
                        <a:pt x="181" y="93"/>
                      </a:cubicBezTo>
                      <a:cubicBezTo>
                        <a:pt x="144" y="156"/>
                        <a:pt x="128" y="193"/>
                        <a:pt x="124" y="228"/>
                      </a:cubicBezTo>
                      <a:lnTo>
                        <a:pt x="118" y="277"/>
                      </a:lnTo>
                      <a:lnTo>
                        <a:pt x="81" y="277"/>
                      </a:lnTo>
                      <a:cubicBezTo>
                        <a:pt x="54" y="277"/>
                        <a:pt x="45" y="274"/>
                        <a:pt x="49" y="265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FB6E9A23-21E3-4712-B966-85C277A24F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89751" y="914400"/>
                  <a:ext cx="729156" cy="701455"/>
                </a:xfrm>
                <a:custGeom>
                  <a:avLst/>
                  <a:gdLst>
                    <a:gd name="connsiteX0" fmla="*/ 404698 w 729156"/>
                    <a:gd name="connsiteY0" fmla="*/ 332658 h 701455"/>
                    <a:gd name="connsiteX1" fmla="*/ 286972 w 729156"/>
                    <a:gd name="connsiteY1" fmla="*/ 480399 h 701455"/>
                    <a:gd name="connsiteX2" fmla="*/ 361914 w 729156"/>
                    <a:gd name="connsiteY2" fmla="*/ 547688 h 701455"/>
                    <a:gd name="connsiteX3" fmla="*/ 423533 w 729156"/>
                    <a:gd name="connsiteY3" fmla="*/ 527750 h 701455"/>
                    <a:gd name="connsiteX4" fmla="*/ 434358 w 729156"/>
                    <a:gd name="connsiteY4" fmla="*/ 335851 h 701455"/>
                    <a:gd name="connsiteX5" fmla="*/ 404698 w 729156"/>
                    <a:gd name="connsiteY5" fmla="*/ 332658 h 701455"/>
                    <a:gd name="connsiteX6" fmla="*/ 141564 w 729156"/>
                    <a:gd name="connsiteY6" fmla="*/ 0 h 701455"/>
                    <a:gd name="connsiteX7" fmla="*/ 263975 w 729156"/>
                    <a:gd name="connsiteY7" fmla="*/ 0 h 701455"/>
                    <a:gd name="connsiteX8" fmla="*/ 385554 w 729156"/>
                    <a:gd name="connsiteY8" fmla="*/ 3343 h 701455"/>
                    <a:gd name="connsiteX9" fmla="*/ 343084 w 729156"/>
                    <a:gd name="connsiteY9" fmla="*/ 205612 h 701455"/>
                    <a:gd name="connsiteX10" fmla="*/ 391383 w 729156"/>
                    <a:gd name="connsiteY10" fmla="*/ 198090 h 701455"/>
                    <a:gd name="connsiteX11" fmla="*/ 512961 w 729156"/>
                    <a:gd name="connsiteY11" fmla="*/ 173851 h 701455"/>
                    <a:gd name="connsiteX12" fmla="*/ 628710 w 729156"/>
                    <a:gd name="connsiteY12" fmla="*/ 197254 h 701455"/>
                    <a:gd name="connsiteX13" fmla="*/ 721143 w 729156"/>
                    <a:gd name="connsiteY13" fmla="*/ 440478 h 701455"/>
                    <a:gd name="connsiteX14" fmla="*/ 550434 w 729156"/>
                    <a:gd name="connsiteY14" fmla="*/ 668658 h 701455"/>
                    <a:gd name="connsiteX15" fmla="*/ 328928 w 729156"/>
                    <a:gd name="connsiteY15" fmla="*/ 694568 h 701455"/>
                    <a:gd name="connsiteX16" fmla="*/ 243990 w 729156"/>
                    <a:gd name="connsiteY16" fmla="*/ 647762 h 701455"/>
                    <a:gd name="connsiteX17" fmla="*/ 222339 w 729156"/>
                    <a:gd name="connsiteY17" fmla="*/ 667822 h 701455"/>
                    <a:gd name="connsiteX18" fmla="*/ 109920 w 729156"/>
                    <a:gd name="connsiteY18" fmla="*/ 685374 h 701455"/>
                    <a:gd name="connsiteX19" fmla="*/ 0 w 729156"/>
                    <a:gd name="connsiteY19" fmla="*/ 677852 h 701455"/>
                    <a:gd name="connsiteX20" fmla="*/ 70782 w 729156"/>
                    <a:gd name="connsiteY20" fmla="*/ 333493 h 701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729156" h="701455">
                      <a:moveTo>
                        <a:pt x="404698" y="332658"/>
                      </a:moveTo>
                      <a:cubicBezTo>
                        <a:pt x="336608" y="334838"/>
                        <a:pt x="278957" y="401894"/>
                        <a:pt x="286972" y="480399"/>
                      </a:cubicBezTo>
                      <a:cubicBezTo>
                        <a:pt x="291968" y="531073"/>
                        <a:pt x="310287" y="547688"/>
                        <a:pt x="361914" y="547688"/>
                      </a:cubicBezTo>
                      <a:cubicBezTo>
                        <a:pt x="391058" y="547688"/>
                        <a:pt x="404381" y="543534"/>
                        <a:pt x="423533" y="527750"/>
                      </a:cubicBezTo>
                      <a:cubicBezTo>
                        <a:pt x="490981" y="470430"/>
                        <a:pt x="498475" y="351635"/>
                        <a:pt x="434358" y="335851"/>
                      </a:cubicBezTo>
                      <a:cubicBezTo>
                        <a:pt x="424366" y="333358"/>
                        <a:pt x="414426" y="332346"/>
                        <a:pt x="404698" y="332658"/>
                      </a:cubicBezTo>
                      <a:close/>
                      <a:moveTo>
                        <a:pt x="141564" y="0"/>
                      </a:moveTo>
                      <a:lnTo>
                        <a:pt x="263975" y="0"/>
                      </a:lnTo>
                      <a:cubicBezTo>
                        <a:pt x="330594" y="0"/>
                        <a:pt x="385554" y="1672"/>
                        <a:pt x="385554" y="3343"/>
                      </a:cubicBezTo>
                      <a:cubicBezTo>
                        <a:pt x="385554" y="7522"/>
                        <a:pt x="351412" y="169672"/>
                        <a:pt x="343084" y="205612"/>
                      </a:cubicBezTo>
                      <a:cubicBezTo>
                        <a:pt x="338921" y="222329"/>
                        <a:pt x="340586" y="222329"/>
                        <a:pt x="391383" y="198090"/>
                      </a:cubicBezTo>
                      <a:cubicBezTo>
                        <a:pt x="437183" y="176359"/>
                        <a:pt x="450507" y="173851"/>
                        <a:pt x="512961" y="173851"/>
                      </a:cubicBezTo>
                      <a:cubicBezTo>
                        <a:pt x="575416" y="173851"/>
                        <a:pt x="587074" y="175523"/>
                        <a:pt x="628710" y="197254"/>
                      </a:cubicBezTo>
                      <a:cubicBezTo>
                        <a:pt x="711983" y="239881"/>
                        <a:pt x="746125" y="329314"/>
                        <a:pt x="721143" y="440478"/>
                      </a:cubicBezTo>
                      <a:cubicBezTo>
                        <a:pt x="696994" y="548299"/>
                        <a:pt x="636205" y="630210"/>
                        <a:pt x="550434" y="668658"/>
                      </a:cubicBezTo>
                      <a:cubicBezTo>
                        <a:pt x="484648" y="699583"/>
                        <a:pt x="394714" y="709613"/>
                        <a:pt x="328928" y="694568"/>
                      </a:cubicBezTo>
                      <a:cubicBezTo>
                        <a:pt x="289790" y="685374"/>
                        <a:pt x="257313" y="667822"/>
                        <a:pt x="243990" y="647762"/>
                      </a:cubicBezTo>
                      <a:cubicBezTo>
                        <a:pt x="231499" y="630210"/>
                        <a:pt x="227335" y="633553"/>
                        <a:pt x="222339" y="667822"/>
                      </a:cubicBezTo>
                      <a:cubicBezTo>
                        <a:pt x="219841" y="682867"/>
                        <a:pt x="212346" y="683703"/>
                        <a:pt x="109920" y="685374"/>
                      </a:cubicBezTo>
                      <a:cubicBezTo>
                        <a:pt x="24982" y="687046"/>
                        <a:pt x="0" y="685374"/>
                        <a:pt x="0" y="677852"/>
                      </a:cubicBezTo>
                      <a:cubicBezTo>
                        <a:pt x="0" y="672837"/>
                        <a:pt x="32477" y="517374"/>
                        <a:pt x="70782" y="333493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922C1E0-543B-4C7D-A854-A7A45A029D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16205" y="1086291"/>
                  <a:ext cx="700240" cy="527478"/>
                </a:xfrm>
                <a:custGeom>
                  <a:avLst/>
                  <a:gdLst>
                    <a:gd name="connsiteX0" fmla="*/ 389193 w 700240"/>
                    <a:gd name="connsiteY0" fmla="*/ 129734 h 527478"/>
                    <a:gd name="connsiteX1" fmla="*/ 288469 w 700240"/>
                    <a:gd name="connsiteY1" fmla="*/ 166537 h 527478"/>
                    <a:gd name="connsiteX2" fmla="*/ 368209 w 700240"/>
                    <a:gd name="connsiteY2" fmla="*/ 207522 h 527478"/>
                    <a:gd name="connsiteX3" fmla="*/ 468933 w 700240"/>
                    <a:gd name="connsiteY3" fmla="*/ 190793 h 527478"/>
                    <a:gd name="connsiteX4" fmla="*/ 446270 w 700240"/>
                    <a:gd name="connsiteY4" fmla="*/ 152318 h 527478"/>
                    <a:gd name="connsiteX5" fmla="*/ 389193 w 700240"/>
                    <a:gd name="connsiteY5" fmla="*/ 129734 h 527478"/>
                    <a:gd name="connsiteX6" fmla="*/ 356206 w 700240"/>
                    <a:gd name="connsiteY6" fmla="*/ 2529 h 527478"/>
                    <a:gd name="connsiteX7" fmla="*/ 563510 w 700240"/>
                    <a:gd name="connsiteY7" fmla="*/ 27390 h 527478"/>
                    <a:gd name="connsiteX8" fmla="*/ 678749 w 700240"/>
                    <a:gd name="connsiteY8" fmla="*/ 131847 h 527478"/>
                    <a:gd name="connsiteX9" fmla="*/ 697121 w 700240"/>
                    <a:gd name="connsiteY9" fmla="*/ 286442 h 527478"/>
                    <a:gd name="connsiteX10" fmla="*/ 692110 w 700240"/>
                    <a:gd name="connsiteY10" fmla="*/ 314019 h 527478"/>
                    <a:gd name="connsiteX11" fmla="*/ 463303 w 700240"/>
                    <a:gd name="connsiteY11" fmla="*/ 314019 h 527478"/>
                    <a:gd name="connsiteX12" fmla="*/ 235330 w 700240"/>
                    <a:gd name="connsiteY12" fmla="*/ 314019 h 527478"/>
                    <a:gd name="connsiteX13" fmla="*/ 240340 w 700240"/>
                    <a:gd name="connsiteY13" fmla="*/ 334910 h 527478"/>
                    <a:gd name="connsiteX14" fmla="*/ 264557 w 700240"/>
                    <a:gd name="connsiteY14" fmla="*/ 375857 h 527478"/>
                    <a:gd name="connsiteX15" fmla="*/ 333033 w 700240"/>
                    <a:gd name="connsiteY15" fmla="*/ 395077 h 527478"/>
                    <a:gd name="connsiteX16" fmla="*/ 405683 w 700240"/>
                    <a:gd name="connsiteY16" fmla="*/ 377529 h 527478"/>
                    <a:gd name="connsiteX17" fmla="*/ 545974 w 700240"/>
                    <a:gd name="connsiteY17" fmla="*/ 359980 h 527478"/>
                    <a:gd name="connsiteX18" fmla="*/ 662048 w 700240"/>
                    <a:gd name="connsiteY18" fmla="*/ 359980 h 527478"/>
                    <a:gd name="connsiteX19" fmla="*/ 650357 w 700240"/>
                    <a:gd name="connsiteY19" fmla="*/ 382543 h 527478"/>
                    <a:gd name="connsiteX20" fmla="*/ 446601 w 700240"/>
                    <a:gd name="connsiteY20" fmla="*/ 511233 h 527478"/>
                    <a:gd name="connsiteX21" fmla="*/ 194412 w 700240"/>
                    <a:gd name="connsiteY21" fmla="*/ 519590 h 527478"/>
                    <a:gd name="connsiteX22" fmla="*/ 55791 w 700240"/>
                    <a:gd name="connsiteY22" fmla="*/ 452737 h 527478"/>
                    <a:gd name="connsiteX23" fmla="*/ 152659 w 700240"/>
                    <a:gd name="connsiteY23" fmla="*/ 66666 h 527478"/>
                    <a:gd name="connsiteX24" fmla="*/ 356206 w 700240"/>
                    <a:gd name="connsiteY24" fmla="*/ 2529 h 527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00240" h="527478">
                      <a:moveTo>
                        <a:pt x="389193" y="129734"/>
                      </a:moveTo>
                      <a:cubicBezTo>
                        <a:pt x="345546" y="129734"/>
                        <a:pt x="316168" y="140608"/>
                        <a:pt x="288469" y="166537"/>
                      </a:cubicBezTo>
                      <a:cubicBezTo>
                        <a:pt x="249858" y="203340"/>
                        <a:pt x="257413" y="207522"/>
                        <a:pt x="368209" y="207522"/>
                      </a:cubicBezTo>
                      <a:cubicBezTo>
                        <a:pt x="465576" y="207522"/>
                        <a:pt x="468933" y="206686"/>
                        <a:pt x="468933" y="190793"/>
                      </a:cubicBezTo>
                      <a:cubicBezTo>
                        <a:pt x="468933" y="182429"/>
                        <a:pt x="458861" y="164864"/>
                        <a:pt x="446270" y="152318"/>
                      </a:cubicBezTo>
                      <a:cubicBezTo>
                        <a:pt x="428644" y="133916"/>
                        <a:pt x="416892" y="129734"/>
                        <a:pt x="389193" y="129734"/>
                      </a:cubicBezTo>
                      <a:close/>
                      <a:moveTo>
                        <a:pt x="356206" y="2529"/>
                      </a:moveTo>
                      <a:cubicBezTo>
                        <a:pt x="430944" y="-4574"/>
                        <a:pt x="506308" y="3156"/>
                        <a:pt x="563510" y="27390"/>
                      </a:cubicBezTo>
                      <a:cubicBezTo>
                        <a:pt x="608604" y="46610"/>
                        <a:pt x="658708" y="91735"/>
                        <a:pt x="678749" y="131847"/>
                      </a:cubicBezTo>
                      <a:cubicBezTo>
                        <a:pt x="696286" y="166108"/>
                        <a:pt x="705471" y="242988"/>
                        <a:pt x="697121" y="286442"/>
                      </a:cubicBezTo>
                      <a:lnTo>
                        <a:pt x="692110" y="314019"/>
                      </a:lnTo>
                      <a:lnTo>
                        <a:pt x="463303" y="314019"/>
                      </a:lnTo>
                      <a:lnTo>
                        <a:pt x="235330" y="314019"/>
                      </a:lnTo>
                      <a:lnTo>
                        <a:pt x="240340" y="334910"/>
                      </a:lnTo>
                      <a:cubicBezTo>
                        <a:pt x="243681" y="346609"/>
                        <a:pt x="254537" y="364994"/>
                        <a:pt x="264557" y="375857"/>
                      </a:cubicBezTo>
                      <a:cubicBezTo>
                        <a:pt x="281259" y="392570"/>
                        <a:pt x="290444" y="395077"/>
                        <a:pt x="333033" y="395077"/>
                      </a:cubicBezTo>
                      <a:cubicBezTo>
                        <a:pt x="372281" y="395077"/>
                        <a:pt x="387312" y="391735"/>
                        <a:pt x="405683" y="377529"/>
                      </a:cubicBezTo>
                      <a:cubicBezTo>
                        <a:pt x="428230" y="361651"/>
                        <a:pt x="437416" y="359980"/>
                        <a:pt x="545974" y="359980"/>
                      </a:cubicBezTo>
                      <a:lnTo>
                        <a:pt x="662048" y="359980"/>
                      </a:lnTo>
                      <a:lnTo>
                        <a:pt x="650357" y="382543"/>
                      </a:lnTo>
                      <a:cubicBezTo>
                        <a:pt x="623635" y="434353"/>
                        <a:pt x="540129" y="486164"/>
                        <a:pt x="446601" y="511233"/>
                      </a:cubicBezTo>
                      <a:cubicBezTo>
                        <a:pt x="378126" y="528782"/>
                        <a:pt x="252866" y="532960"/>
                        <a:pt x="194412" y="519590"/>
                      </a:cubicBezTo>
                      <a:cubicBezTo>
                        <a:pt x="125937" y="503712"/>
                        <a:pt x="95874" y="488670"/>
                        <a:pt x="55791" y="452737"/>
                      </a:cubicBezTo>
                      <a:cubicBezTo>
                        <a:pt x="-48592" y="355802"/>
                        <a:pt x="-993" y="165273"/>
                        <a:pt x="152659" y="66666"/>
                      </a:cubicBezTo>
                      <a:cubicBezTo>
                        <a:pt x="207356" y="31568"/>
                        <a:pt x="281468" y="9632"/>
                        <a:pt x="356206" y="2529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5E85DD24-E446-4019-B0AF-1088F4AEB0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20727" y="914400"/>
                  <a:ext cx="771262" cy="700906"/>
                </a:xfrm>
                <a:custGeom>
                  <a:avLst/>
                  <a:gdLst>
                    <a:gd name="connsiteX0" fmla="*/ 373289 w 771262"/>
                    <a:gd name="connsiteY0" fmla="*/ 333244 h 700906"/>
                    <a:gd name="connsiteX1" fmla="*/ 277011 w 771262"/>
                    <a:gd name="connsiteY1" fmla="*/ 383990 h 700906"/>
                    <a:gd name="connsiteX2" fmla="*/ 270299 w 771262"/>
                    <a:gd name="connsiteY2" fmla="*/ 537580 h 700906"/>
                    <a:gd name="connsiteX3" fmla="*/ 372660 w 771262"/>
                    <a:gd name="connsiteY3" fmla="*/ 535919 h 700906"/>
                    <a:gd name="connsiteX4" fmla="*/ 445655 w 771262"/>
                    <a:gd name="connsiteY4" fmla="*/ 383990 h 700906"/>
                    <a:gd name="connsiteX5" fmla="*/ 373289 w 771262"/>
                    <a:gd name="connsiteY5" fmla="*/ 333244 h 700906"/>
                    <a:gd name="connsiteX6" fmla="*/ 529127 w 771262"/>
                    <a:gd name="connsiteY6" fmla="*/ 0 h 700906"/>
                    <a:gd name="connsiteX7" fmla="*/ 651594 w 771262"/>
                    <a:gd name="connsiteY7" fmla="*/ 0 h 700906"/>
                    <a:gd name="connsiteX8" fmla="*/ 770729 w 771262"/>
                    <a:gd name="connsiteY8" fmla="*/ 13356 h 700906"/>
                    <a:gd name="connsiteX9" fmla="*/ 700747 w 771262"/>
                    <a:gd name="connsiteY9" fmla="*/ 343079 h 700906"/>
                    <a:gd name="connsiteX10" fmla="*/ 629933 w 771262"/>
                    <a:gd name="connsiteY10" fmla="*/ 672802 h 700906"/>
                    <a:gd name="connsiteX11" fmla="*/ 518296 w 771262"/>
                    <a:gd name="connsiteY11" fmla="*/ 686158 h 700906"/>
                    <a:gd name="connsiteX12" fmla="*/ 409992 w 771262"/>
                    <a:gd name="connsiteY12" fmla="*/ 686158 h 700906"/>
                    <a:gd name="connsiteX13" fmla="*/ 413325 w 771262"/>
                    <a:gd name="connsiteY13" fmla="*/ 661116 h 700906"/>
                    <a:gd name="connsiteX14" fmla="*/ 415824 w 771262"/>
                    <a:gd name="connsiteY14" fmla="*/ 636073 h 700906"/>
                    <a:gd name="connsiteX15" fmla="*/ 375002 w 771262"/>
                    <a:gd name="connsiteY15" fmla="*/ 660281 h 700906"/>
                    <a:gd name="connsiteX16" fmla="*/ 143397 w 771262"/>
                    <a:gd name="connsiteY16" fmla="*/ 690332 h 700906"/>
                    <a:gd name="connsiteX17" fmla="*/ 20097 w 771262"/>
                    <a:gd name="connsiteY17" fmla="*/ 598510 h 700906"/>
                    <a:gd name="connsiteX18" fmla="*/ 130900 w 771262"/>
                    <a:gd name="connsiteY18" fmla="*/ 237901 h 700906"/>
                    <a:gd name="connsiteX19" fmla="*/ 451648 w 771262"/>
                    <a:gd name="connsiteY19" fmla="*/ 204512 h 700906"/>
                    <a:gd name="connsiteX20" fmla="*/ 479973 w 771262"/>
                    <a:gd name="connsiteY20" fmla="*/ 222876 h 700906"/>
                    <a:gd name="connsiteX21" fmla="*/ 491637 w 771262"/>
                    <a:gd name="connsiteY21" fmla="*/ 171122 h 700906"/>
                    <a:gd name="connsiteX22" fmla="*/ 515797 w 771262"/>
                    <a:gd name="connsiteY22" fmla="*/ 59267 h 700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71262" h="700906">
                      <a:moveTo>
                        <a:pt x="373289" y="333244"/>
                      </a:moveTo>
                      <a:cubicBezTo>
                        <a:pt x="338469" y="333140"/>
                        <a:pt x="299665" y="349952"/>
                        <a:pt x="277011" y="383990"/>
                      </a:cubicBezTo>
                      <a:cubicBezTo>
                        <a:pt x="239255" y="441275"/>
                        <a:pt x="235899" y="511843"/>
                        <a:pt x="270299" y="537580"/>
                      </a:cubicBezTo>
                      <a:cubicBezTo>
                        <a:pt x="287918" y="550863"/>
                        <a:pt x="345811" y="550033"/>
                        <a:pt x="372660" y="535919"/>
                      </a:cubicBezTo>
                      <a:cubicBezTo>
                        <a:pt x="421323" y="511013"/>
                        <a:pt x="456562" y="438784"/>
                        <a:pt x="445655" y="383990"/>
                      </a:cubicBezTo>
                      <a:cubicBezTo>
                        <a:pt x="438942" y="350367"/>
                        <a:pt x="408108" y="333348"/>
                        <a:pt x="373289" y="333244"/>
                      </a:cubicBezTo>
                      <a:close/>
                      <a:moveTo>
                        <a:pt x="529127" y="0"/>
                      </a:moveTo>
                      <a:lnTo>
                        <a:pt x="651594" y="0"/>
                      </a:lnTo>
                      <a:cubicBezTo>
                        <a:pt x="764897" y="0"/>
                        <a:pt x="774061" y="835"/>
                        <a:pt x="770729" y="13356"/>
                      </a:cubicBezTo>
                      <a:cubicBezTo>
                        <a:pt x="769062" y="20869"/>
                        <a:pt x="737404" y="168618"/>
                        <a:pt x="700747" y="343079"/>
                      </a:cubicBezTo>
                      <a:cubicBezTo>
                        <a:pt x="664091" y="516705"/>
                        <a:pt x="632432" y="665289"/>
                        <a:pt x="629933" y="672802"/>
                      </a:cubicBezTo>
                      <a:cubicBezTo>
                        <a:pt x="626601" y="685323"/>
                        <a:pt x="614937" y="686158"/>
                        <a:pt x="518296" y="686158"/>
                      </a:cubicBezTo>
                      <a:lnTo>
                        <a:pt x="409992" y="686158"/>
                      </a:lnTo>
                      <a:lnTo>
                        <a:pt x="413325" y="661116"/>
                      </a:lnTo>
                      <a:lnTo>
                        <a:pt x="415824" y="636073"/>
                      </a:lnTo>
                      <a:lnTo>
                        <a:pt x="375002" y="660281"/>
                      </a:lnTo>
                      <a:cubicBezTo>
                        <a:pt x="307520" y="701183"/>
                        <a:pt x="228374" y="711200"/>
                        <a:pt x="143397" y="690332"/>
                      </a:cubicBezTo>
                      <a:cubicBezTo>
                        <a:pt x="87579" y="676976"/>
                        <a:pt x="43424" y="644421"/>
                        <a:pt x="20097" y="598510"/>
                      </a:cubicBezTo>
                      <a:cubicBezTo>
                        <a:pt x="-32389" y="497506"/>
                        <a:pt x="22596" y="319706"/>
                        <a:pt x="130900" y="237901"/>
                      </a:cubicBezTo>
                      <a:cubicBezTo>
                        <a:pt x="229207" y="163609"/>
                        <a:pt x="368337" y="148584"/>
                        <a:pt x="451648" y="204512"/>
                      </a:cubicBezTo>
                      <a:lnTo>
                        <a:pt x="479973" y="222876"/>
                      </a:lnTo>
                      <a:lnTo>
                        <a:pt x="491637" y="171122"/>
                      </a:lnTo>
                      <a:cubicBezTo>
                        <a:pt x="497469" y="142741"/>
                        <a:pt x="508299" y="92656"/>
                        <a:pt x="515797" y="59267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A6093DF9-C7D3-42F7-BDD7-7EF11736DB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26408" y="914401"/>
                  <a:ext cx="770055" cy="701975"/>
                </a:xfrm>
                <a:custGeom>
                  <a:avLst/>
                  <a:gdLst>
                    <a:gd name="connsiteX0" fmla="*/ 356592 w 770055"/>
                    <a:gd name="connsiteY0" fmla="*/ 333706 h 701975"/>
                    <a:gd name="connsiteX1" fmla="*/ 314927 w 770055"/>
                    <a:gd name="connsiteY1" fmla="*/ 346680 h 701975"/>
                    <a:gd name="connsiteX2" fmla="*/ 262347 w 770055"/>
                    <a:gd name="connsiteY2" fmla="*/ 534268 h 701975"/>
                    <a:gd name="connsiteX3" fmla="*/ 324108 w 770055"/>
                    <a:gd name="connsiteY3" fmla="*/ 546774 h 701975"/>
                    <a:gd name="connsiteX4" fmla="*/ 396719 w 770055"/>
                    <a:gd name="connsiteY4" fmla="*/ 517594 h 701975"/>
                    <a:gd name="connsiteX5" fmla="*/ 442622 w 770055"/>
                    <a:gd name="connsiteY5" fmla="*/ 386699 h 701975"/>
                    <a:gd name="connsiteX6" fmla="*/ 356592 w 770055"/>
                    <a:gd name="connsiteY6" fmla="*/ 333706 h 701975"/>
                    <a:gd name="connsiteX7" fmla="*/ 525933 w 770055"/>
                    <a:gd name="connsiteY7" fmla="*/ 0 h 701975"/>
                    <a:gd name="connsiteX8" fmla="*/ 648411 w 770055"/>
                    <a:gd name="connsiteY8" fmla="*/ 0 h 701975"/>
                    <a:gd name="connsiteX9" fmla="*/ 770055 w 770055"/>
                    <a:gd name="connsiteY9" fmla="*/ 1671 h 701975"/>
                    <a:gd name="connsiteX10" fmla="*/ 626748 w 770055"/>
                    <a:gd name="connsiteY10" fmla="*/ 673514 h 701975"/>
                    <a:gd name="connsiteX11" fmla="*/ 514269 w 770055"/>
                    <a:gd name="connsiteY11" fmla="*/ 686884 h 701975"/>
                    <a:gd name="connsiteX12" fmla="*/ 405955 w 770055"/>
                    <a:gd name="connsiteY12" fmla="*/ 686884 h 701975"/>
                    <a:gd name="connsiteX13" fmla="*/ 410121 w 770055"/>
                    <a:gd name="connsiteY13" fmla="*/ 660979 h 701975"/>
                    <a:gd name="connsiteX14" fmla="*/ 414287 w 770055"/>
                    <a:gd name="connsiteY14" fmla="*/ 635075 h 701975"/>
                    <a:gd name="connsiteX15" fmla="*/ 371795 w 770055"/>
                    <a:gd name="connsiteY15" fmla="*/ 660979 h 701975"/>
                    <a:gd name="connsiteX16" fmla="*/ 138504 w 770055"/>
                    <a:gd name="connsiteY16" fmla="*/ 690226 h 701975"/>
                    <a:gd name="connsiteX17" fmla="*/ 17693 w 770055"/>
                    <a:gd name="connsiteY17" fmla="*/ 597472 h 701975"/>
                    <a:gd name="connsiteX18" fmla="*/ 1030 w 770055"/>
                    <a:gd name="connsiteY18" fmla="*/ 487169 h 701975"/>
                    <a:gd name="connsiteX19" fmla="*/ 32690 w 770055"/>
                    <a:gd name="connsiteY19" fmla="*/ 360990 h 701975"/>
                    <a:gd name="connsiteX20" fmla="*/ 241819 w 770055"/>
                    <a:gd name="connsiteY20" fmla="*/ 181331 h 701975"/>
                    <a:gd name="connsiteX21" fmla="*/ 450114 w 770055"/>
                    <a:gd name="connsiteY21" fmla="*/ 204728 h 701975"/>
                    <a:gd name="connsiteX22" fmla="*/ 476776 w 770055"/>
                    <a:gd name="connsiteY22" fmla="*/ 223112 h 701975"/>
                    <a:gd name="connsiteX23" fmla="*/ 484274 w 770055"/>
                    <a:gd name="connsiteY23" fmla="*/ 194701 h 701975"/>
                    <a:gd name="connsiteX24" fmla="*/ 508436 w 770055"/>
                    <a:gd name="connsiteY24" fmla="*/ 82727 h 701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70055" h="701975">
                      <a:moveTo>
                        <a:pt x="356592" y="333706"/>
                      </a:moveTo>
                      <a:cubicBezTo>
                        <a:pt x="342886" y="335165"/>
                        <a:pt x="328698" y="339385"/>
                        <a:pt x="314927" y="346680"/>
                      </a:cubicBezTo>
                      <a:cubicBezTo>
                        <a:pt x="257339" y="376694"/>
                        <a:pt x="223955" y="495917"/>
                        <a:pt x="262347" y="534268"/>
                      </a:cubicBezTo>
                      <a:cubicBezTo>
                        <a:pt x="275701" y="547608"/>
                        <a:pt x="285716" y="549275"/>
                        <a:pt x="324108" y="546774"/>
                      </a:cubicBezTo>
                      <a:cubicBezTo>
                        <a:pt x="363334" y="544273"/>
                        <a:pt x="373350" y="540104"/>
                        <a:pt x="396719" y="517594"/>
                      </a:cubicBezTo>
                      <a:cubicBezTo>
                        <a:pt x="428434" y="486746"/>
                        <a:pt x="450968" y="422549"/>
                        <a:pt x="442622" y="386699"/>
                      </a:cubicBezTo>
                      <a:cubicBezTo>
                        <a:pt x="434485" y="349807"/>
                        <a:pt x="397710" y="329329"/>
                        <a:pt x="356592" y="333706"/>
                      </a:cubicBezTo>
                      <a:close/>
                      <a:moveTo>
                        <a:pt x="525933" y="0"/>
                      </a:moveTo>
                      <a:lnTo>
                        <a:pt x="648411" y="0"/>
                      </a:lnTo>
                      <a:cubicBezTo>
                        <a:pt x="715065" y="0"/>
                        <a:pt x="770055" y="836"/>
                        <a:pt x="770055" y="1671"/>
                      </a:cubicBezTo>
                      <a:cubicBezTo>
                        <a:pt x="770055" y="7521"/>
                        <a:pt x="630914" y="660979"/>
                        <a:pt x="626748" y="673514"/>
                      </a:cubicBezTo>
                      <a:cubicBezTo>
                        <a:pt x="623415" y="686048"/>
                        <a:pt x="610918" y="686884"/>
                        <a:pt x="514269" y="686884"/>
                      </a:cubicBezTo>
                      <a:lnTo>
                        <a:pt x="405955" y="686884"/>
                      </a:lnTo>
                      <a:lnTo>
                        <a:pt x="410121" y="660979"/>
                      </a:lnTo>
                      <a:lnTo>
                        <a:pt x="414287" y="635075"/>
                      </a:lnTo>
                      <a:lnTo>
                        <a:pt x="371795" y="660979"/>
                      </a:lnTo>
                      <a:cubicBezTo>
                        <a:pt x="302641" y="702761"/>
                        <a:pt x="221822" y="712788"/>
                        <a:pt x="138504" y="690226"/>
                      </a:cubicBezTo>
                      <a:cubicBezTo>
                        <a:pt x="77682" y="674349"/>
                        <a:pt x="41855" y="645938"/>
                        <a:pt x="17693" y="597472"/>
                      </a:cubicBezTo>
                      <a:cubicBezTo>
                        <a:pt x="-637" y="559869"/>
                        <a:pt x="-1470" y="549006"/>
                        <a:pt x="1030" y="487169"/>
                      </a:cubicBezTo>
                      <a:cubicBezTo>
                        <a:pt x="4362" y="427004"/>
                        <a:pt x="7695" y="411128"/>
                        <a:pt x="32690" y="360990"/>
                      </a:cubicBezTo>
                      <a:cubicBezTo>
                        <a:pt x="79348" y="266564"/>
                        <a:pt x="150169" y="205564"/>
                        <a:pt x="241819" y="181331"/>
                      </a:cubicBezTo>
                      <a:cubicBezTo>
                        <a:pt x="319304" y="161276"/>
                        <a:pt x="399290" y="170468"/>
                        <a:pt x="450114" y="204728"/>
                      </a:cubicBezTo>
                      <a:lnTo>
                        <a:pt x="476776" y="223112"/>
                      </a:lnTo>
                      <a:lnTo>
                        <a:pt x="484274" y="194701"/>
                      </a:lnTo>
                      <a:cubicBezTo>
                        <a:pt x="488440" y="178824"/>
                        <a:pt x="499271" y="128686"/>
                        <a:pt x="508436" y="82727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9A3CD7C3-72D6-48BE-B189-23F5CF8DA9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27049" y="1086266"/>
                  <a:ext cx="699437" cy="527936"/>
                </a:xfrm>
                <a:custGeom>
                  <a:avLst/>
                  <a:gdLst>
                    <a:gd name="connsiteX0" fmla="*/ 369987 w 699437"/>
                    <a:gd name="connsiteY0" fmla="*/ 129062 h 527936"/>
                    <a:gd name="connsiteX1" fmla="*/ 274157 w 699437"/>
                    <a:gd name="connsiteY1" fmla="*/ 182941 h 527936"/>
                    <a:gd name="connsiteX2" fmla="*/ 259914 w 699437"/>
                    <a:gd name="connsiteY2" fmla="*/ 207547 h 527936"/>
                    <a:gd name="connsiteX3" fmla="*/ 365483 w 699437"/>
                    <a:gd name="connsiteY3" fmla="*/ 207547 h 527936"/>
                    <a:gd name="connsiteX4" fmla="*/ 471052 w 699437"/>
                    <a:gd name="connsiteY4" fmla="*/ 199062 h 527936"/>
                    <a:gd name="connsiteX5" fmla="*/ 460160 w 699437"/>
                    <a:gd name="connsiteY5" fmla="*/ 169365 h 527936"/>
                    <a:gd name="connsiteX6" fmla="*/ 369987 w 699437"/>
                    <a:gd name="connsiteY6" fmla="*/ 129062 h 527936"/>
                    <a:gd name="connsiteX7" fmla="*/ 428207 w 699437"/>
                    <a:gd name="connsiteY7" fmla="*/ 578 h 527936"/>
                    <a:gd name="connsiteX8" fmla="*/ 623172 w 699437"/>
                    <a:gd name="connsiteY8" fmla="*/ 63639 h 527936"/>
                    <a:gd name="connsiteX9" fmla="*/ 697560 w 699437"/>
                    <a:gd name="connsiteY9" fmla="*/ 272795 h 527936"/>
                    <a:gd name="connsiteX10" fmla="*/ 692545 w 699437"/>
                    <a:gd name="connsiteY10" fmla="*/ 314626 h 527936"/>
                    <a:gd name="connsiteX11" fmla="*/ 466037 w 699437"/>
                    <a:gd name="connsiteY11" fmla="*/ 314626 h 527936"/>
                    <a:gd name="connsiteX12" fmla="*/ 238694 w 699437"/>
                    <a:gd name="connsiteY12" fmla="*/ 314626 h 527936"/>
                    <a:gd name="connsiteX13" fmla="*/ 239530 w 699437"/>
                    <a:gd name="connsiteY13" fmla="*/ 332195 h 527936"/>
                    <a:gd name="connsiteX14" fmla="*/ 397500 w 699437"/>
                    <a:gd name="connsiteY14" fmla="*/ 380719 h 527936"/>
                    <a:gd name="connsiteX15" fmla="*/ 542097 w 699437"/>
                    <a:gd name="connsiteY15" fmla="*/ 361477 h 527936"/>
                    <a:gd name="connsiteX16" fmla="*/ 656605 w 699437"/>
                    <a:gd name="connsiteY16" fmla="*/ 369007 h 527936"/>
                    <a:gd name="connsiteX17" fmla="*/ 620665 w 699437"/>
                    <a:gd name="connsiteY17" fmla="*/ 415858 h 527936"/>
                    <a:gd name="connsiteX18" fmla="*/ 443470 w 699437"/>
                    <a:gd name="connsiteY18" fmla="*/ 512069 h 527936"/>
                    <a:gd name="connsiteX19" fmla="*/ 201082 w 699437"/>
                    <a:gd name="connsiteY19" fmla="*/ 522946 h 527936"/>
                    <a:gd name="connsiteX20" fmla="*/ 14693 w 699437"/>
                    <a:gd name="connsiteY20" fmla="*/ 402472 h 527936"/>
                    <a:gd name="connsiteX21" fmla="*/ 1320 w 699437"/>
                    <a:gd name="connsiteY21" fmla="*/ 307096 h 527936"/>
                    <a:gd name="connsiteX22" fmla="*/ 88246 w 699437"/>
                    <a:gd name="connsiteY22" fmla="*/ 117183 h 527936"/>
                    <a:gd name="connsiteX23" fmla="*/ 428207 w 699437"/>
                    <a:gd name="connsiteY23" fmla="*/ 578 h 52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699437" h="527936">
                      <a:moveTo>
                        <a:pt x="369987" y="129062"/>
                      </a:moveTo>
                      <a:cubicBezTo>
                        <a:pt x="332179" y="131819"/>
                        <a:pt x="293428" y="150274"/>
                        <a:pt x="274157" y="182941"/>
                      </a:cubicBezTo>
                      <a:lnTo>
                        <a:pt x="259914" y="207547"/>
                      </a:lnTo>
                      <a:lnTo>
                        <a:pt x="365483" y="207547"/>
                      </a:lnTo>
                      <a:cubicBezTo>
                        <a:pt x="434187" y="207547"/>
                        <a:pt x="471052" y="204153"/>
                        <a:pt x="471052" y="199062"/>
                      </a:cubicBezTo>
                      <a:cubicBezTo>
                        <a:pt x="471052" y="194820"/>
                        <a:pt x="466025" y="181244"/>
                        <a:pt x="460160" y="169365"/>
                      </a:cubicBezTo>
                      <a:cubicBezTo>
                        <a:pt x="444660" y="139244"/>
                        <a:pt x="407795" y="126304"/>
                        <a:pt x="369987" y="129062"/>
                      </a:cubicBezTo>
                      <a:close/>
                      <a:moveTo>
                        <a:pt x="428207" y="578"/>
                      </a:moveTo>
                      <a:cubicBezTo>
                        <a:pt x="502304" y="4186"/>
                        <a:pt x="572082" y="24736"/>
                        <a:pt x="623172" y="63639"/>
                      </a:cubicBezTo>
                      <a:cubicBezTo>
                        <a:pt x="676665" y="104633"/>
                        <a:pt x="707590" y="190806"/>
                        <a:pt x="697560" y="272795"/>
                      </a:cubicBezTo>
                      <a:lnTo>
                        <a:pt x="692545" y="314626"/>
                      </a:lnTo>
                      <a:lnTo>
                        <a:pt x="466037" y="314626"/>
                      </a:lnTo>
                      <a:lnTo>
                        <a:pt x="238694" y="314626"/>
                      </a:lnTo>
                      <a:lnTo>
                        <a:pt x="239530" y="332195"/>
                      </a:lnTo>
                      <a:cubicBezTo>
                        <a:pt x="239530" y="392432"/>
                        <a:pt x="332306" y="420877"/>
                        <a:pt x="397500" y="380719"/>
                      </a:cubicBezTo>
                      <a:cubicBezTo>
                        <a:pt x="426754" y="362314"/>
                        <a:pt x="435112" y="361477"/>
                        <a:pt x="542097" y="361477"/>
                      </a:cubicBezTo>
                      <a:cubicBezTo>
                        <a:pt x="616485" y="361477"/>
                        <a:pt x="656605" y="363987"/>
                        <a:pt x="656605" y="369007"/>
                      </a:cubicBezTo>
                      <a:cubicBezTo>
                        <a:pt x="656605" y="373190"/>
                        <a:pt x="639888" y="394105"/>
                        <a:pt x="620665" y="415858"/>
                      </a:cubicBezTo>
                      <a:cubicBezTo>
                        <a:pt x="580545" y="457689"/>
                        <a:pt x="516187" y="493664"/>
                        <a:pt x="443470" y="512069"/>
                      </a:cubicBezTo>
                      <a:cubicBezTo>
                        <a:pt x="384963" y="527129"/>
                        <a:pt x="256246" y="532985"/>
                        <a:pt x="201082" y="522946"/>
                      </a:cubicBezTo>
                      <a:cubicBezTo>
                        <a:pt x="113320" y="507050"/>
                        <a:pt x="43111" y="462709"/>
                        <a:pt x="14693" y="402472"/>
                      </a:cubicBezTo>
                      <a:cubicBezTo>
                        <a:pt x="484" y="373190"/>
                        <a:pt x="-2023" y="358130"/>
                        <a:pt x="1320" y="307096"/>
                      </a:cubicBezTo>
                      <a:cubicBezTo>
                        <a:pt x="5499" y="231800"/>
                        <a:pt x="32246" y="172400"/>
                        <a:pt x="88246" y="117183"/>
                      </a:cubicBezTo>
                      <a:cubicBezTo>
                        <a:pt x="169216" y="35612"/>
                        <a:pt x="304711" y="-5435"/>
                        <a:pt x="428207" y="578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9CF1BFD6-3FFC-4EC9-B248-D866DEF257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8729" y="915416"/>
                  <a:ext cx="771084" cy="700194"/>
                </a:xfrm>
                <a:custGeom>
                  <a:avLst/>
                  <a:gdLst>
                    <a:gd name="connsiteX0" fmla="*/ 366209 w 771084"/>
                    <a:gd name="connsiteY0" fmla="*/ 330260 h 700194"/>
                    <a:gd name="connsiteX1" fmla="*/ 258310 w 771084"/>
                    <a:gd name="connsiteY1" fmla="*/ 422090 h 700194"/>
                    <a:gd name="connsiteX2" fmla="*/ 262485 w 771084"/>
                    <a:gd name="connsiteY2" fmla="*/ 526605 h 700194"/>
                    <a:gd name="connsiteX3" fmla="*/ 319258 w 771084"/>
                    <a:gd name="connsiteY3" fmla="*/ 546672 h 700194"/>
                    <a:gd name="connsiteX4" fmla="*/ 386051 w 771084"/>
                    <a:gd name="connsiteY4" fmla="*/ 529114 h 700194"/>
                    <a:gd name="connsiteX5" fmla="*/ 411933 w 771084"/>
                    <a:gd name="connsiteY5" fmla="*/ 339314 h 700194"/>
                    <a:gd name="connsiteX6" fmla="*/ 366209 w 771084"/>
                    <a:gd name="connsiteY6" fmla="*/ 330260 h 700194"/>
                    <a:gd name="connsiteX7" fmla="*/ 696529 w 771084"/>
                    <a:gd name="connsiteY7" fmla="*/ 3 h 700194"/>
                    <a:gd name="connsiteX8" fmla="*/ 771084 w 771084"/>
                    <a:gd name="connsiteY8" fmla="*/ 3998 h 700194"/>
                    <a:gd name="connsiteX9" fmla="*/ 700228 w 771084"/>
                    <a:gd name="connsiteY9" fmla="*/ 348316 h 700194"/>
                    <a:gd name="connsiteX10" fmla="*/ 628538 w 771084"/>
                    <a:gd name="connsiteY10" fmla="*/ 685948 h 700194"/>
                    <a:gd name="connsiteX11" fmla="*/ 518502 w 771084"/>
                    <a:gd name="connsiteY11" fmla="*/ 685948 h 700194"/>
                    <a:gd name="connsiteX12" fmla="*/ 407633 w 771084"/>
                    <a:gd name="connsiteY12" fmla="*/ 685948 h 700194"/>
                    <a:gd name="connsiteX13" fmla="*/ 412634 w 771084"/>
                    <a:gd name="connsiteY13" fmla="*/ 659205 h 700194"/>
                    <a:gd name="connsiteX14" fmla="*/ 418470 w 771084"/>
                    <a:gd name="connsiteY14" fmla="*/ 631626 h 700194"/>
                    <a:gd name="connsiteX15" fmla="*/ 383458 w 771084"/>
                    <a:gd name="connsiteY15" fmla="*/ 655026 h 700194"/>
                    <a:gd name="connsiteX16" fmla="*/ 156718 w 771084"/>
                    <a:gd name="connsiteY16" fmla="*/ 693470 h 700194"/>
                    <a:gd name="connsiteX17" fmla="*/ 10838 w 771084"/>
                    <a:gd name="connsiteY17" fmla="*/ 426038 h 700194"/>
                    <a:gd name="connsiteX18" fmla="*/ 190896 w 771084"/>
                    <a:gd name="connsiteY18" fmla="*/ 201229 h 700194"/>
                    <a:gd name="connsiteX19" fmla="*/ 323439 w 771084"/>
                    <a:gd name="connsiteY19" fmla="*/ 172814 h 700194"/>
                    <a:gd name="connsiteX20" fmla="*/ 464318 w 771084"/>
                    <a:gd name="connsiteY20" fmla="*/ 212929 h 700194"/>
                    <a:gd name="connsiteX21" fmla="*/ 480990 w 771084"/>
                    <a:gd name="connsiteY21" fmla="*/ 222122 h 700194"/>
                    <a:gd name="connsiteX22" fmla="*/ 505998 w 771084"/>
                    <a:gd name="connsiteY22" fmla="*/ 110971 h 700194"/>
                    <a:gd name="connsiteX23" fmla="*/ 528505 w 771084"/>
                    <a:gd name="connsiteY23" fmla="*/ 2327 h 700194"/>
                    <a:gd name="connsiteX24" fmla="*/ 649378 w 771084"/>
                    <a:gd name="connsiteY24" fmla="*/ 655 h 700194"/>
                    <a:gd name="connsiteX25" fmla="*/ 696529 w 771084"/>
                    <a:gd name="connsiteY25" fmla="*/ 3 h 700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771084" h="700194">
                      <a:moveTo>
                        <a:pt x="366209" y="330260"/>
                      </a:moveTo>
                      <a:cubicBezTo>
                        <a:pt x="320615" y="332416"/>
                        <a:pt x="277722" y="366906"/>
                        <a:pt x="258310" y="422090"/>
                      </a:cubicBezTo>
                      <a:cubicBezTo>
                        <a:pt x="242447" y="468077"/>
                        <a:pt x="243282" y="502358"/>
                        <a:pt x="262485" y="526605"/>
                      </a:cubicBezTo>
                      <a:cubicBezTo>
                        <a:pt x="275843" y="543328"/>
                        <a:pt x="284192" y="546672"/>
                        <a:pt x="319258" y="546672"/>
                      </a:cubicBezTo>
                      <a:cubicBezTo>
                        <a:pt x="348480" y="546672"/>
                        <a:pt x="366848" y="541655"/>
                        <a:pt x="386051" y="529114"/>
                      </a:cubicBezTo>
                      <a:cubicBezTo>
                        <a:pt x="451174" y="484799"/>
                        <a:pt x="467872" y="364398"/>
                        <a:pt x="411933" y="339314"/>
                      </a:cubicBezTo>
                      <a:cubicBezTo>
                        <a:pt x="396905" y="332416"/>
                        <a:pt x="381407" y="329542"/>
                        <a:pt x="366209" y="330260"/>
                      </a:cubicBezTo>
                      <a:close/>
                      <a:moveTo>
                        <a:pt x="696529" y="3"/>
                      </a:moveTo>
                      <a:cubicBezTo>
                        <a:pt x="740136" y="-76"/>
                        <a:pt x="771084" y="1491"/>
                        <a:pt x="771084" y="3998"/>
                      </a:cubicBezTo>
                      <a:cubicBezTo>
                        <a:pt x="771084" y="7341"/>
                        <a:pt x="739407" y="161950"/>
                        <a:pt x="700228" y="348316"/>
                      </a:cubicBezTo>
                      <a:lnTo>
                        <a:pt x="628538" y="685948"/>
                      </a:lnTo>
                      <a:lnTo>
                        <a:pt x="518502" y="685948"/>
                      </a:lnTo>
                      <a:lnTo>
                        <a:pt x="407633" y="685948"/>
                      </a:lnTo>
                      <a:lnTo>
                        <a:pt x="412634" y="659205"/>
                      </a:lnTo>
                      <a:lnTo>
                        <a:pt x="418470" y="631626"/>
                      </a:lnTo>
                      <a:lnTo>
                        <a:pt x="383458" y="655026"/>
                      </a:lnTo>
                      <a:cubicBezTo>
                        <a:pt x="324273" y="695141"/>
                        <a:pt x="238411" y="710184"/>
                        <a:pt x="156718" y="693470"/>
                      </a:cubicBezTo>
                      <a:cubicBezTo>
                        <a:pt x="32511" y="669234"/>
                        <a:pt x="-25841" y="563097"/>
                        <a:pt x="10838" y="426038"/>
                      </a:cubicBezTo>
                      <a:cubicBezTo>
                        <a:pt x="38346" y="324080"/>
                        <a:pt x="100033" y="246358"/>
                        <a:pt x="190896" y="201229"/>
                      </a:cubicBezTo>
                      <a:cubicBezTo>
                        <a:pt x="246747" y="174486"/>
                        <a:pt x="253416" y="172814"/>
                        <a:pt x="323439" y="172814"/>
                      </a:cubicBezTo>
                      <a:cubicBezTo>
                        <a:pt x="397630" y="172814"/>
                        <a:pt x="429307" y="182007"/>
                        <a:pt x="464318" y="212929"/>
                      </a:cubicBezTo>
                      <a:cubicBezTo>
                        <a:pt x="471820" y="219615"/>
                        <a:pt x="479323" y="223793"/>
                        <a:pt x="480990" y="222122"/>
                      </a:cubicBezTo>
                      <a:cubicBezTo>
                        <a:pt x="481824" y="220451"/>
                        <a:pt x="493494" y="170307"/>
                        <a:pt x="505998" y="110971"/>
                      </a:cubicBezTo>
                      <a:lnTo>
                        <a:pt x="528505" y="2327"/>
                      </a:lnTo>
                      <a:lnTo>
                        <a:pt x="649378" y="655"/>
                      </a:lnTo>
                      <a:cubicBezTo>
                        <a:pt x="666050" y="238"/>
                        <a:pt x="681993" y="29"/>
                        <a:pt x="696529" y="3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62" name="Freeform 46">
                  <a:extLst>
                    <a:ext uri="{FF2B5EF4-FFF2-40B4-BE49-F238E27FC236}">
                      <a16:creationId xmlns:a16="http://schemas.microsoft.com/office/drawing/2014/main" id="{F5D37665-E65D-40C0-9308-0E402405D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0476" y="914400"/>
                  <a:ext cx="819150" cy="687388"/>
                </a:xfrm>
                <a:custGeom>
                  <a:avLst/>
                  <a:gdLst>
                    <a:gd name="T0" fmla="*/ 31 w 981"/>
                    <a:gd name="T1" fmla="*/ 677 h 822"/>
                    <a:gd name="T2" fmla="*/ 97 w 981"/>
                    <a:gd name="T3" fmla="*/ 365 h 822"/>
                    <a:gd name="T4" fmla="*/ 133 w 981"/>
                    <a:gd name="T5" fmla="*/ 198 h 822"/>
                    <a:gd name="T6" fmla="*/ 289 w 981"/>
                    <a:gd name="T7" fmla="*/ 196 h 822"/>
                    <a:gd name="T8" fmla="*/ 445 w 981"/>
                    <a:gd name="T9" fmla="*/ 193 h 822"/>
                    <a:gd name="T10" fmla="*/ 340 w 981"/>
                    <a:gd name="T11" fmla="*/ 120 h 822"/>
                    <a:gd name="T12" fmla="*/ 206 w 981"/>
                    <a:gd name="T13" fmla="*/ 23 h 822"/>
                    <a:gd name="T14" fmla="*/ 179 w 981"/>
                    <a:gd name="T15" fmla="*/ 1 h 822"/>
                    <a:gd name="T16" fmla="*/ 580 w 981"/>
                    <a:gd name="T17" fmla="*/ 0 h 822"/>
                    <a:gd name="T18" fmla="*/ 981 w 981"/>
                    <a:gd name="T19" fmla="*/ 0 h 822"/>
                    <a:gd name="T20" fmla="*/ 975 w 981"/>
                    <a:gd name="T21" fmla="*/ 39 h 822"/>
                    <a:gd name="T22" fmla="*/ 954 w 981"/>
                    <a:gd name="T23" fmla="*/ 141 h 822"/>
                    <a:gd name="T24" fmla="*/ 940 w 981"/>
                    <a:gd name="T25" fmla="*/ 203 h 822"/>
                    <a:gd name="T26" fmla="*/ 701 w 981"/>
                    <a:gd name="T27" fmla="*/ 203 h 822"/>
                    <a:gd name="T28" fmla="*/ 463 w 981"/>
                    <a:gd name="T29" fmla="*/ 203 h 822"/>
                    <a:gd name="T30" fmla="*/ 457 w 981"/>
                    <a:gd name="T31" fmla="*/ 238 h 822"/>
                    <a:gd name="T32" fmla="*/ 446 w 981"/>
                    <a:gd name="T33" fmla="*/ 288 h 822"/>
                    <a:gd name="T34" fmla="*/ 640 w 981"/>
                    <a:gd name="T35" fmla="*/ 305 h 822"/>
                    <a:gd name="T36" fmla="*/ 826 w 981"/>
                    <a:gd name="T37" fmla="*/ 403 h 822"/>
                    <a:gd name="T38" fmla="*/ 807 w 981"/>
                    <a:gd name="T39" fmla="*/ 487 h 822"/>
                    <a:gd name="T40" fmla="*/ 600 w 981"/>
                    <a:gd name="T41" fmla="*/ 508 h 822"/>
                    <a:gd name="T42" fmla="*/ 398 w 981"/>
                    <a:gd name="T43" fmla="*/ 508 h 822"/>
                    <a:gd name="T44" fmla="*/ 392 w 981"/>
                    <a:gd name="T45" fmla="*/ 543 h 822"/>
                    <a:gd name="T46" fmla="*/ 381 w 981"/>
                    <a:gd name="T47" fmla="*/ 598 h 822"/>
                    <a:gd name="T48" fmla="*/ 376 w 981"/>
                    <a:gd name="T49" fmla="*/ 619 h 822"/>
                    <a:gd name="T50" fmla="*/ 622 w 981"/>
                    <a:gd name="T51" fmla="*/ 619 h 822"/>
                    <a:gd name="T52" fmla="*/ 859 w 981"/>
                    <a:gd name="T53" fmla="*/ 684 h 822"/>
                    <a:gd name="T54" fmla="*/ 840 w 981"/>
                    <a:gd name="T55" fmla="*/ 769 h 822"/>
                    <a:gd name="T56" fmla="*/ 829 w 981"/>
                    <a:gd name="T57" fmla="*/ 822 h 822"/>
                    <a:gd name="T58" fmla="*/ 415 w 981"/>
                    <a:gd name="T59" fmla="*/ 822 h 822"/>
                    <a:gd name="T60" fmla="*/ 0 w 981"/>
                    <a:gd name="T61" fmla="*/ 822 h 822"/>
                    <a:gd name="T62" fmla="*/ 31 w 981"/>
                    <a:gd name="T63" fmla="*/ 677 h 8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81" h="822">
                      <a:moveTo>
                        <a:pt x="31" y="677"/>
                      </a:moveTo>
                      <a:cubicBezTo>
                        <a:pt x="48" y="597"/>
                        <a:pt x="78" y="456"/>
                        <a:pt x="97" y="365"/>
                      </a:cubicBezTo>
                      <a:lnTo>
                        <a:pt x="133" y="198"/>
                      </a:lnTo>
                      <a:lnTo>
                        <a:pt x="289" y="196"/>
                      </a:lnTo>
                      <a:lnTo>
                        <a:pt x="445" y="193"/>
                      </a:lnTo>
                      <a:lnTo>
                        <a:pt x="340" y="120"/>
                      </a:lnTo>
                      <a:cubicBezTo>
                        <a:pt x="282" y="79"/>
                        <a:pt x="222" y="36"/>
                        <a:pt x="206" y="23"/>
                      </a:cubicBezTo>
                      <a:lnTo>
                        <a:pt x="179" y="1"/>
                      </a:lnTo>
                      <a:lnTo>
                        <a:pt x="580" y="0"/>
                      </a:lnTo>
                      <a:lnTo>
                        <a:pt x="981" y="0"/>
                      </a:lnTo>
                      <a:lnTo>
                        <a:pt x="975" y="39"/>
                      </a:lnTo>
                      <a:cubicBezTo>
                        <a:pt x="971" y="60"/>
                        <a:pt x="962" y="106"/>
                        <a:pt x="954" y="141"/>
                      </a:cubicBezTo>
                      <a:lnTo>
                        <a:pt x="940" y="203"/>
                      </a:lnTo>
                      <a:lnTo>
                        <a:pt x="701" y="203"/>
                      </a:lnTo>
                      <a:lnTo>
                        <a:pt x="463" y="203"/>
                      </a:lnTo>
                      <a:lnTo>
                        <a:pt x="457" y="238"/>
                      </a:lnTo>
                      <a:cubicBezTo>
                        <a:pt x="453" y="257"/>
                        <a:pt x="448" y="280"/>
                        <a:pt x="446" y="288"/>
                      </a:cubicBezTo>
                      <a:cubicBezTo>
                        <a:pt x="441" y="304"/>
                        <a:pt x="455" y="305"/>
                        <a:pt x="640" y="305"/>
                      </a:cubicBezTo>
                      <a:cubicBezTo>
                        <a:pt x="869" y="305"/>
                        <a:pt x="850" y="294"/>
                        <a:pt x="826" y="403"/>
                      </a:cubicBezTo>
                      <a:cubicBezTo>
                        <a:pt x="818" y="438"/>
                        <a:pt x="810" y="476"/>
                        <a:pt x="807" y="487"/>
                      </a:cubicBezTo>
                      <a:cubicBezTo>
                        <a:pt x="802" y="508"/>
                        <a:pt x="802" y="508"/>
                        <a:pt x="600" y="508"/>
                      </a:cubicBezTo>
                      <a:lnTo>
                        <a:pt x="398" y="508"/>
                      </a:lnTo>
                      <a:lnTo>
                        <a:pt x="392" y="543"/>
                      </a:lnTo>
                      <a:cubicBezTo>
                        <a:pt x="388" y="562"/>
                        <a:pt x="383" y="587"/>
                        <a:pt x="381" y="598"/>
                      </a:cubicBezTo>
                      <a:lnTo>
                        <a:pt x="376" y="619"/>
                      </a:lnTo>
                      <a:lnTo>
                        <a:pt x="622" y="619"/>
                      </a:lnTo>
                      <a:cubicBezTo>
                        <a:pt x="896" y="619"/>
                        <a:pt x="877" y="614"/>
                        <a:pt x="859" y="684"/>
                      </a:cubicBezTo>
                      <a:cubicBezTo>
                        <a:pt x="854" y="702"/>
                        <a:pt x="846" y="740"/>
                        <a:pt x="840" y="769"/>
                      </a:cubicBezTo>
                      <a:lnTo>
                        <a:pt x="829" y="822"/>
                      </a:lnTo>
                      <a:lnTo>
                        <a:pt x="415" y="822"/>
                      </a:lnTo>
                      <a:lnTo>
                        <a:pt x="0" y="822"/>
                      </a:lnTo>
                      <a:lnTo>
                        <a:pt x="31" y="677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63" name="Freeform 47">
                  <a:extLst>
                    <a:ext uri="{FF2B5EF4-FFF2-40B4-BE49-F238E27FC236}">
                      <a16:creationId xmlns:a16="http://schemas.microsoft.com/office/drawing/2014/main" id="{20A66BAE-75C9-4CF4-B2E7-84A595049D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2313" y="1068388"/>
                  <a:ext cx="1111250" cy="533400"/>
                </a:xfrm>
                <a:custGeom>
                  <a:avLst/>
                  <a:gdLst>
                    <a:gd name="T0" fmla="*/ 0 w 1333"/>
                    <a:gd name="T1" fmla="*/ 631 h 638"/>
                    <a:gd name="T2" fmla="*/ 63 w 1333"/>
                    <a:gd name="T3" fmla="*/ 333 h 638"/>
                    <a:gd name="T4" fmla="*/ 125 w 1333"/>
                    <a:gd name="T5" fmla="*/ 42 h 638"/>
                    <a:gd name="T6" fmla="*/ 262 w 1333"/>
                    <a:gd name="T7" fmla="*/ 39 h 638"/>
                    <a:gd name="T8" fmla="*/ 398 w 1333"/>
                    <a:gd name="T9" fmla="*/ 37 h 638"/>
                    <a:gd name="T10" fmla="*/ 392 w 1333"/>
                    <a:gd name="T11" fmla="*/ 63 h 638"/>
                    <a:gd name="T12" fmla="*/ 383 w 1333"/>
                    <a:gd name="T13" fmla="*/ 99 h 638"/>
                    <a:gd name="T14" fmla="*/ 422 w 1333"/>
                    <a:gd name="T15" fmla="*/ 83 h 638"/>
                    <a:gd name="T16" fmla="*/ 813 w 1333"/>
                    <a:gd name="T17" fmla="*/ 91 h 638"/>
                    <a:gd name="T18" fmla="*/ 834 w 1333"/>
                    <a:gd name="T19" fmla="*/ 118 h 638"/>
                    <a:gd name="T20" fmla="*/ 879 w 1333"/>
                    <a:gd name="T21" fmla="*/ 88 h 638"/>
                    <a:gd name="T22" fmla="*/ 1109 w 1333"/>
                    <a:gd name="T23" fmla="*/ 24 h 638"/>
                    <a:gd name="T24" fmla="*/ 1243 w 1333"/>
                    <a:gd name="T25" fmla="*/ 47 h 638"/>
                    <a:gd name="T26" fmla="*/ 1329 w 1333"/>
                    <a:gd name="T27" fmla="*/ 180 h 638"/>
                    <a:gd name="T28" fmla="*/ 1260 w 1333"/>
                    <a:gd name="T29" fmla="*/ 576 h 638"/>
                    <a:gd name="T30" fmla="*/ 1246 w 1333"/>
                    <a:gd name="T31" fmla="*/ 638 h 638"/>
                    <a:gd name="T32" fmla="*/ 1098 w 1333"/>
                    <a:gd name="T33" fmla="*/ 638 h 638"/>
                    <a:gd name="T34" fmla="*/ 954 w 1333"/>
                    <a:gd name="T35" fmla="*/ 627 h 638"/>
                    <a:gd name="T36" fmla="*/ 994 w 1333"/>
                    <a:gd name="T37" fmla="*/ 446 h 638"/>
                    <a:gd name="T38" fmla="*/ 980 w 1333"/>
                    <a:gd name="T39" fmla="*/ 219 h 638"/>
                    <a:gd name="T40" fmla="*/ 863 w 1333"/>
                    <a:gd name="T41" fmla="*/ 265 h 638"/>
                    <a:gd name="T42" fmla="*/ 808 w 1333"/>
                    <a:gd name="T43" fmla="*/ 462 h 638"/>
                    <a:gd name="T44" fmla="*/ 770 w 1333"/>
                    <a:gd name="T45" fmla="*/ 634 h 638"/>
                    <a:gd name="T46" fmla="*/ 625 w 1333"/>
                    <a:gd name="T47" fmla="*/ 636 h 638"/>
                    <a:gd name="T48" fmla="*/ 481 w 1333"/>
                    <a:gd name="T49" fmla="*/ 627 h 638"/>
                    <a:gd name="T50" fmla="*/ 513 w 1333"/>
                    <a:gd name="T51" fmla="*/ 464 h 638"/>
                    <a:gd name="T52" fmla="*/ 492 w 1333"/>
                    <a:gd name="T53" fmla="*/ 217 h 638"/>
                    <a:gd name="T54" fmla="*/ 380 w 1333"/>
                    <a:gd name="T55" fmla="*/ 277 h 638"/>
                    <a:gd name="T56" fmla="*/ 296 w 1333"/>
                    <a:gd name="T57" fmla="*/ 632 h 638"/>
                    <a:gd name="T58" fmla="*/ 148 w 1333"/>
                    <a:gd name="T59" fmla="*/ 638 h 638"/>
                    <a:gd name="T60" fmla="*/ 0 w 1333"/>
                    <a:gd name="T61" fmla="*/ 631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333" h="638">
                      <a:moveTo>
                        <a:pt x="0" y="631"/>
                      </a:moveTo>
                      <a:cubicBezTo>
                        <a:pt x="0" y="628"/>
                        <a:pt x="29" y="493"/>
                        <a:pt x="63" y="333"/>
                      </a:cubicBezTo>
                      <a:lnTo>
                        <a:pt x="125" y="42"/>
                      </a:lnTo>
                      <a:lnTo>
                        <a:pt x="262" y="39"/>
                      </a:lnTo>
                      <a:lnTo>
                        <a:pt x="398" y="37"/>
                      </a:lnTo>
                      <a:lnTo>
                        <a:pt x="392" y="63"/>
                      </a:lnTo>
                      <a:cubicBezTo>
                        <a:pt x="389" y="77"/>
                        <a:pt x="385" y="93"/>
                        <a:pt x="383" y="99"/>
                      </a:cubicBezTo>
                      <a:cubicBezTo>
                        <a:pt x="381" y="105"/>
                        <a:pt x="399" y="98"/>
                        <a:pt x="422" y="83"/>
                      </a:cubicBezTo>
                      <a:cubicBezTo>
                        <a:pt x="554" y="0"/>
                        <a:pt x="749" y="3"/>
                        <a:pt x="813" y="91"/>
                      </a:cubicBezTo>
                      <a:lnTo>
                        <a:pt x="834" y="118"/>
                      </a:lnTo>
                      <a:lnTo>
                        <a:pt x="879" y="88"/>
                      </a:lnTo>
                      <a:cubicBezTo>
                        <a:pt x="949" y="40"/>
                        <a:pt x="1009" y="24"/>
                        <a:pt x="1109" y="24"/>
                      </a:cubicBezTo>
                      <a:cubicBezTo>
                        <a:pt x="1184" y="24"/>
                        <a:pt x="1204" y="27"/>
                        <a:pt x="1243" y="47"/>
                      </a:cubicBezTo>
                      <a:cubicBezTo>
                        <a:pt x="1306" y="78"/>
                        <a:pt x="1325" y="108"/>
                        <a:pt x="1329" y="180"/>
                      </a:cubicBezTo>
                      <a:cubicBezTo>
                        <a:pt x="1333" y="236"/>
                        <a:pt x="1322" y="299"/>
                        <a:pt x="1260" y="576"/>
                      </a:cubicBezTo>
                      <a:lnTo>
                        <a:pt x="1246" y="638"/>
                      </a:lnTo>
                      <a:lnTo>
                        <a:pt x="1098" y="638"/>
                      </a:lnTo>
                      <a:cubicBezTo>
                        <a:pt x="984" y="638"/>
                        <a:pt x="951" y="636"/>
                        <a:pt x="954" y="627"/>
                      </a:cubicBezTo>
                      <a:cubicBezTo>
                        <a:pt x="957" y="620"/>
                        <a:pt x="974" y="539"/>
                        <a:pt x="994" y="446"/>
                      </a:cubicBezTo>
                      <a:cubicBezTo>
                        <a:pt x="1035" y="253"/>
                        <a:pt x="1033" y="232"/>
                        <a:pt x="980" y="219"/>
                      </a:cubicBezTo>
                      <a:cubicBezTo>
                        <a:pt x="938" y="209"/>
                        <a:pt x="886" y="229"/>
                        <a:pt x="863" y="265"/>
                      </a:cubicBezTo>
                      <a:cubicBezTo>
                        <a:pt x="853" y="279"/>
                        <a:pt x="829" y="368"/>
                        <a:pt x="808" y="462"/>
                      </a:cubicBezTo>
                      <a:lnTo>
                        <a:pt x="770" y="634"/>
                      </a:lnTo>
                      <a:lnTo>
                        <a:pt x="625" y="636"/>
                      </a:lnTo>
                      <a:cubicBezTo>
                        <a:pt x="513" y="638"/>
                        <a:pt x="481" y="636"/>
                        <a:pt x="481" y="627"/>
                      </a:cubicBezTo>
                      <a:cubicBezTo>
                        <a:pt x="481" y="621"/>
                        <a:pt x="495" y="547"/>
                        <a:pt x="513" y="464"/>
                      </a:cubicBezTo>
                      <a:cubicBezTo>
                        <a:pt x="558" y="251"/>
                        <a:pt x="557" y="230"/>
                        <a:pt x="492" y="217"/>
                      </a:cubicBezTo>
                      <a:cubicBezTo>
                        <a:pt x="451" y="209"/>
                        <a:pt x="400" y="236"/>
                        <a:pt x="380" y="277"/>
                      </a:cubicBezTo>
                      <a:cubicBezTo>
                        <a:pt x="367" y="303"/>
                        <a:pt x="296" y="603"/>
                        <a:pt x="296" y="632"/>
                      </a:cubicBezTo>
                      <a:cubicBezTo>
                        <a:pt x="296" y="635"/>
                        <a:pt x="229" y="638"/>
                        <a:pt x="148" y="638"/>
                      </a:cubicBezTo>
                      <a:cubicBezTo>
                        <a:pt x="66" y="638"/>
                        <a:pt x="0" y="635"/>
                        <a:pt x="0" y="631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64" name="Freeform 48">
                  <a:extLst>
                    <a:ext uri="{FF2B5EF4-FFF2-40B4-BE49-F238E27FC236}">
                      <a16:creationId xmlns:a16="http://schemas.microsoft.com/office/drawing/2014/main" id="{2075E5FD-9169-4074-81FA-6117A1D3F8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1088" y="792163"/>
                  <a:ext cx="409575" cy="246063"/>
                </a:xfrm>
                <a:custGeom>
                  <a:avLst/>
                  <a:gdLst>
                    <a:gd name="T0" fmla="*/ 3 w 491"/>
                    <a:gd name="T1" fmla="*/ 283 h 294"/>
                    <a:gd name="T2" fmla="*/ 43 w 491"/>
                    <a:gd name="T3" fmla="*/ 135 h 294"/>
                    <a:gd name="T4" fmla="*/ 89 w 491"/>
                    <a:gd name="T5" fmla="*/ 2 h 294"/>
                    <a:gd name="T6" fmla="*/ 489 w 491"/>
                    <a:gd name="T7" fmla="*/ 286 h 294"/>
                    <a:gd name="T8" fmla="*/ 246 w 491"/>
                    <a:gd name="T9" fmla="*/ 294 h 294"/>
                    <a:gd name="T10" fmla="*/ 3 w 491"/>
                    <a:gd name="T11" fmla="*/ 283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91" h="294">
                      <a:moveTo>
                        <a:pt x="3" y="283"/>
                      </a:moveTo>
                      <a:cubicBezTo>
                        <a:pt x="6" y="277"/>
                        <a:pt x="24" y="210"/>
                        <a:pt x="43" y="135"/>
                      </a:cubicBezTo>
                      <a:cubicBezTo>
                        <a:pt x="63" y="60"/>
                        <a:pt x="84" y="0"/>
                        <a:pt x="89" y="2"/>
                      </a:cubicBezTo>
                      <a:cubicBezTo>
                        <a:pt x="108" y="9"/>
                        <a:pt x="486" y="277"/>
                        <a:pt x="489" y="286"/>
                      </a:cubicBezTo>
                      <a:cubicBezTo>
                        <a:pt x="491" y="291"/>
                        <a:pt x="395" y="294"/>
                        <a:pt x="246" y="294"/>
                      </a:cubicBezTo>
                      <a:cubicBezTo>
                        <a:pt x="52" y="294"/>
                        <a:pt x="0" y="292"/>
                        <a:pt x="3" y="283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</p:grp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F4B96B65-77F9-49E3-8459-5A6032BFCC63}"/>
                  </a:ext>
                </a:extLst>
              </p:cNvPr>
              <p:cNvSpPr/>
              <p:nvPr/>
            </p:nvSpPr>
            <p:spPr>
              <a:xfrm>
                <a:off x="6369844" y="2451497"/>
                <a:ext cx="1410890" cy="1302544"/>
              </a:xfrm>
              <a:prstGeom prst="roundRect">
                <a:avLst>
                  <a:gd name="adj" fmla="val 1402"/>
                </a:avLst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8B32431-42F4-470E-B37A-9CB1E39F4ADB}"/>
                  </a:ext>
                </a:extLst>
              </p:cNvPr>
              <p:cNvGrpSpPr/>
              <p:nvPr/>
            </p:nvGrpSpPr>
            <p:grpSpPr>
              <a:xfrm>
                <a:off x="6371034" y="2625328"/>
                <a:ext cx="1410891" cy="198414"/>
                <a:chOff x="6371034" y="2625328"/>
                <a:chExt cx="1410891" cy="198414"/>
              </a:xfrm>
            </p:grpSpPr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CC4B1790-9D02-453C-B984-D082B1536AF6}"/>
                    </a:ext>
                  </a:extLst>
                </p:cNvPr>
                <p:cNvSpPr/>
                <p:nvPr/>
              </p:nvSpPr>
              <p:spPr>
                <a:xfrm>
                  <a:off x="6371034" y="262532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0C239524-9226-4DE6-BB5C-84AECB33BA14}"/>
                    </a:ext>
                  </a:extLst>
                </p:cNvPr>
                <p:cNvSpPr/>
                <p:nvPr/>
              </p:nvSpPr>
              <p:spPr>
                <a:xfrm>
                  <a:off x="6371034" y="264336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AD321C85-1ED5-4D86-A376-87A44A03D158}"/>
                    </a:ext>
                  </a:extLst>
                </p:cNvPr>
                <p:cNvSpPr/>
                <p:nvPr/>
              </p:nvSpPr>
              <p:spPr>
                <a:xfrm>
                  <a:off x="6371034" y="266140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669BF142-8DAB-4989-86A2-5A60A406974A}"/>
                    </a:ext>
                  </a:extLst>
                </p:cNvPr>
                <p:cNvSpPr/>
                <p:nvPr/>
              </p:nvSpPr>
              <p:spPr>
                <a:xfrm>
                  <a:off x="6371034" y="26794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446ABA69-A44A-438C-A045-37033DADFAD7}"/>
                    </a:ext>
                  </a:extLst>
                </p:cNvPr>
                <p:cNvSpPr/>
                <p:nvPr/>
              </p:nvSpPr>
              <p:spPr>
                <a:xfrm>
                  <a:off x="6371034" y="269748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8086C765-BB4C-4C14-85A3-F7FF02D08ECD}"/>
                    </a:ext>
                  </a:extLst>
                </p:cNvPr>
                <p:cNvSpPr/>
                <p:nvPr/>
              </p:nvSpPr>
              <p:spPr>
                <a:xfrm>
                  <a:off x="6371034" y="271551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4FA4CFBB-6DD2-43D4-9F19-10CEBE0A0D7D}"/>
                    </a:ext>
                  </a:extLst>
                </p:cNvPr>
                <p:cNvSpPr/>
                <p:nvPr/>
              </p:nvSpPr>
              <p:spPr>
                <a:xfrm>
                  <a:off x="6371034" y="273355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7D7B29ED-B00F-4296-9C61-73F031DBE8CC}"/>
                    </a:ext>
                  </a:extLst>
                </p:cNvPr>
                <p:cNvSpPr/>
                <p:nvPr/>
              </p:nvSpPr>
              <p:spPr>
                <a:xfrm>
                  <a:off x="6371034" y="275159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DC41C51E-8DD3-408A-8A67-33993248A29C}"/>
                    </a:ext>
                  </a:extLst>
                </p:cNvPr>
                <p:cNvSpPr/>
                <p:nvPr/>
              </p:nvSpPr>
              <p:spPr>
                <a:xfrm>
                  <a:off x="6371034" y="276963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EC899EDF-8B88-4118-97EC-643693148D20}"/>
                    </a:ext>
                  </a:extLst>
                </p:cNvPr>
                <p:cNvSpPr/>
                <p:nvPr/>
              </p:nvSpPr>
              <p:spPr>
                <a:xfrm>
                  <a:off x="6371034" y="278767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DF005E43-FA17-4621-8CD8-DF6385E6B023}"/>
                    </a:ext>
                  </a:extLst>
                </p:cNvPr>
                <p:cNvSpPr/>
                <p:nvPr/>
              </p:nvSpPr>
              <p:spPr>
                <a:xfrm>
                  <a:off x="6371034" y="280570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99CC92AD-3C4D-447E-9427-0C57E167C612}"/>
                    </a:ext>
                  </a:extLst>
                </p:cNvPr>
                <p:cNvSpPr/>
                <p:nvPr/>
              </p:nvSpPr>
              <p:spPr>
                <a:xfrm>
                  <a:off x="6371034" y="28237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D1117ED0-7F48-4907-B926-DEFD296C22E3}"/>
                  </a:ext>
                </a:extLst>
              </p:cNvPr>
              <p:cNvGrpSpPr/>
              <p:nvPr/>
            </p:nvGrpSpPr>
            <p:grpSpPr>
              <a:xfrm>
                <a:off x="6371034" y="3343885"/>
                <a:ext cx="1410891" cy="198414"/>
                <a:chOff x="6371034" y="2625328"/>
                <a:chExt cx="1410891" cy="198414"/>
              </a:xfrm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81FDA507-447E-43DD-89D6-F3259AEDC0B1}"/>
                    </a:ext>
                  </a:extLst>
                </p:cNvPr>
                <p:cNvSpPr/>
                <p:nvPr/>
              </p:nvSpPr>
              <p:spPr>
                <a:xfrm>
                  <a:off x="6371034" y="262532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972840EB-4ABA-47F5-8738-EBE639CB520F}"/>
                    </a:ext>
                  </a:extLst>
                </p:cNvPr>
                <p:cNvSpPr/>
                <p:nvPr/>
              </p:nvSpPr>
              <p:spPr>
                <a:xfrm>
                  <a:off x="6371034" y="264336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EBE47EDF-F92C-41E9-B293-1393F71A6C04}"/>
                    </a:ext>
                  </a:extLst>
                </p:cNvPr>
                <p:cNvSpPr/>
                <p:nvPr/>
              </p:nvSpPr>
              <p:spPr>
                <a:xfrm>
                  <a:off x="6371034" y="266140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9CF6A14C-D808-4092-B37D-29F9AE4043B5}"/>
                    </a:ext>
                  </a:extLst>
                </p:cNvPr>
                <p:cNvSpPr/>
                <p:nvPr/>
              </p:nvSpPr>
              <p:spPr>
                <a:xfrm>
                  <a:off x="6371034" y="26794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DB585BAD-0142-4F09-854D-6C1E5BCBEFC0}"/>
                    </a:ext>
                  </a:extLst>
                </p:cNvPr>
                <p:cNvSpPr/>
                <p:nvPr/>
              </p:nvSpPr>
              <p:spPr>
                <a:xfrm>
                  <a:off x="6371034" y="269748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6DAE773F-0DC3-418B-9616-E41C407B6C17}"/>
                    </a:ext>
                  </a:extLst>
                </p:cNvPr>
                <p:cNvSpPr/>
                <p:nvPr/>
              </p:nvSpPr>
              <p:spPr>
                <a:xfrm>
                  <a:off x="6371034" y="271551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6D57D65A-F899-4AA8-8168-10192F97569E}"/>
                    </a:ext>
                  </a:extLst>
                </p:cNvPr>
                <p:cNvSpPr/>
                <p:nvPr/>
              </p:nvSpPr>
              <p:spPr>
                <a:xfrm>
                  <a:off x="6371034" y="273355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9ADED074-55F4-41C5-9152-F10D559827B2}"/>
                    </a:ext>
                  </a:extLst>
                </p:cNvPr>
                <p:cNvSpPr/>
                <p:nvPr/>
              </p:nvSpPr>
              <p:spPr>
                <a:xfrm>
                  <a:off x="6371034" y="275159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D178AB30-E653-42EA-89B1-6C946AE29438}"/>
                    </a:ext>
                  </a:extLst>
                </p:cNvPr>
                <p:cNvSpPr/>
                <p:nvPr/>
              </p:nvSpPr>
              <p:spPr>
                <a:xfrm>
                  <a:off x="6371034" y="276963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9C503713-F30A-440C-991E-2A39EC9B391A}"/>
                    </a:ext>
                  </a:extLst>
                </p:cNvPr>
                <p:cNvSpPr/>
                <p:nvPr/>
              </p:nvSpPr>
              <p:spPr>
                <a:xfrm>
                  <a:off x="6371034" y="278767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6FE8F6F2-ECFC-4305-ABB7-FB7FEE922DF8}"/>
                    </a:ext>
                  </a:extLst>
                </p:cNvPr>
                <p:cNvSpPr/>
                <p:nvPr/>
              </p:nvSpPr>
              <p:spPr>
                <a:xfrm>
                  <a:off x="6371034" y="280570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A003ED83-9F32-4AF2-95E9-E47E78B7A4A2}"/>
                    </a:ext>
                  </a:extLst>
                </p:cNvPr>
                <p:cNvSpPr/>
                <p:nvPr/>
              </p:nvSpPr>
              <p:spPr>
                <a:xfrm>
                  <a:off x="6371034" y="28237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</p:grpSp>
        </p:grpSp>
        <p:grpSp>
          <p:nvGrpSpPr>
            <p:cNvPr id="65" name="Raspberry Pi Logo Color">
              <a:extLst>
                <a:ext uri="{FF2B5EF4-FFF2-40B4-BE49-F238E27FC236}">
                  <a16:creationId xmlns:a16="http://schemas.microsoft.com/office/drawing/2014/main" id="{12EDC01C-DC74-49DA-8378-EC14EF32FD0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314592" y="3664360"/>
              <a:ext cx="976230" cy="1144657"/>
              <a:chOff x="8191500" y="4799013"/>
              <a:chExt cx="947738" cy="1111250"/>
            </a:xfrm>
          </p:grpSpPr>
          <p:sp>
            <p:nvSpPr>
              <p:cNvPr id="66" name="Freeform 821">
                <a:extLst>
                  <a:ext uri="{FF2B5EF4-FFF2-40B4-BE49-F238E27FC236}">
                    <a16:creationId xmlns:a16="http://schemas.microsoft.com/office/drawing/2014/main" id="{A794B110-A566-4C7E-8BB5-7444F51B6A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1500" y="4799013"/>
                <a:ext cx="947738" cy="1111250"/>
              </a:xfrm>
              <a:custGeom>
                <a:avLst/>
                <a:gdLst>
                  <a:gd name="T0" fmla="*/ 2383 w 8192"/>
                  <a:gd name="T1" fmla="*/ 69 h 9612"/>
                  <a:gd name="T2" fmla="*/ 2224 w 8192"/>
                  <a:gd name="T3" fmla="*/ 135 h 9612"/>
                  <a:gd name="T4" fmla="*/ 1814 w 8192"/>
                  <a:gd name="T5" fmla="*/ 173 h 9612"/>
                  <a:gd name="T6" fmla="*/ 1510 w 8192"/>
                  <a:gd name="T7" fmla="*/ 260 h 9612"/>
                  <a:gd name="T8" fmla="*/ 1066 w 8192"/>
                  <a:gd name="T9" fmla="*/ 405 h 9612"/>
                  <a:gd name="T10" fmla="*/ 763 w 8192"/>
                  <a:gd name="T11" fmla="*/ 800 h 9612"/>
                  <a:gd name="T12" fmla="*/ 782 w 8192"/>
                  <a:gd name="T13" fmla="*/ 1191 h 9612"/>
                  <a:gd name="T14" fmla="*/ 888 w 8192"/>
                  <a:gd name="T15" fmla="*/ 1552 h 9612"/>
                  <a:gd name="T16" fmla="*/ 1038 w 8192"/>
                  <a:gd name="T17" fmla="*/ 1890 h 9612"/>
                  <a:gd name="T18" fmla="*/ 1288 w 8192"/>
                  <a:gd name="T19" fmla="*/ 2256 h 9612"/>
                  <a:gd name="T20" fmla="*/ 1602 w 8192"/>
                  <a:gd name="T21" fmla="*/ 2550 h 9612"/>
                  <a:gd name="T22" fmla="*/ 1925 w 8192"/>
                  <a:gd name="T23" fmla="*/ 2796 h 9612"/>
                  <a:gd name="T24" fmla="*/ 1071 w 8192"/>
                  <a:gd name="T25" fmla="*/ 4281 h 9612"/>
                  <a:gd name="T26" fmla="*/ 1004 w 8192"/>
                  <a:gd name="T27" fmla="*/ 4402 h 9612"/>
                  <a:gd name="T28" fmla="*/ 744 w 8192"/>
                  <a:gd name="T29" fmla="*/ 6595 h 9612"/>
                  <a:gd name="T30" fmla="*/ 946 w 8192"/>
                  <a:gd name="T31" fmla="*/ 7256 h 9612"/>
                  <a:gd name="T32" fmla="*/ 1949 w 8192"/>
                  <a:gd name="T33" fmla="*/ 8538 h 9612"/>
                  <a:gd name="T34" fmla="*/ 2908 w 8192"/>
                  <a:gd name="T35" fmla="*/ 9083 h 9612"/>
                  <a:gd name="T36" fmla="*/ 4087 w 8192"/>
                  <a:gd name="T37" fmla="*/ 9612 h 9612"/>
                  <a:gd name="T38" fmla="*/ 4105 w 8192"/>
                  <a:gd name="T39" fmla="*/ 9612 h 9612"/>
                  <a:gd name="T40" fmla="*/ 5284 w 8192"/>
                  <a:gd name="T41" fmla="*/ 9083 h 9612"/>
                  <a:gd name="T42" fmla="*/ 6244 w 8192"/>
                  <a:gd name="T43" fmla="*/ 8538 h 9612"/>
                  <a:gd name="T44" fmla="*/ 7246 w 8192"/>
                  <a:gd name="T45" fmla="*/ 7256 h 9612"/>
                  <a:gd name="T46" fmla="*/ 7449 w 8192"/>
                  <a:gd name="T47" fmla="*/ 6595 h 9612"/>
                  <a:gd name="T48" fmla="*/ 7189 w 8192"/>
                  <a:gd name="T49" fmla="*/ 4402 h 9612"/>
                  <a:gd name="T50" fmla="*/ 7121 w 8192"/>
                  <a:gd name="T51" fmla="*/ 4281 h 9612"/>
                  <a:gd name="T52" fmla="*/ 6268 w 8192"/>
                  <a:gd name="T53" fmla="*/ 2796 h 9612"/>
                  <a:gd name="T54" fmla="*/ 6591 w 8192"/>
                  <a:gd name="T55" fmla="*/ 2550 h 9612"/>
                  <a:gd name="T56" fmla="*/ 6904 w 8192"/>
                  <a:gd name="T57" fmla="*/ 2256 h 9612"/>
                  <a:gd name="T58" fmla="*/ 7155 w 8192"/>
                  <a:gd name="T59" fmla="*/ 1890 h 9612"/>
                  <a:gd name="T60" fmla="*/ 7304 w 8192"/>
                  <a:gd name="T61" fmla="*/ 1552 h 9612"/>
                  <a:gd name="T62" fmla="*/ 7410 w 8192"/>
                  <a:gd name="T63" fmla="*/ 1191 h 9612"/>
                  <a:gd name="T64" fmla="*/ 7430 w 8192"/>
                  <a:gd name="T65" fmla="*/ 800 h 9612"/>
                  <a:gd name="T66" fmla="*/ 7126 w 8192"/>
                  <a:gd name="T67" fmla="*/ 405 h 9612"/>
                  <a:gd name="T68" fmla="*/ 6682 w 8192"/>
                  <a:gd name="T69" fmla="*/ 260 h 9612"/>
                  <a:gd name="T70" fmla="*/ 6379 w 8192"/>
                  <a:gd name="T71" fmla="*/ 173 h 9612"/>
                  <a:gd name="T72" fmla="*/ 5969 w 8192"/>
                  <a:gd name="T73" fmla="*/ 135 h 9612"/>
                  <a:gd name="T74" fmla="*/ 5554 w 8192"/>
                  <a:gd name="T75" fmla="*/ 149 h 9612"/>
                  <a:gd name="T76" fmla="*/ 5197 w 8192"/>
                  <a:gd name="T77" fmla="*/ 212 h 9612"/>
                  <a:gd name="T78" fmla="*/ 4794 w 8192"/>
                  <a:gd name="T79" fmla="*/ 378 h 9612"/>
                  <a:gd name="T80" fmla="*/ 4667 w 8192"/>
                  <a:gd name="T81" fmla="*/ 376 h 9612"/>
                  <a:gd name="T82" fmla="*/ 4096 w 8192"/>
                  <a:gd name="T83" fmla="*/ 1197 h 9612"/>
                  <a:gd name="T84" fmla="*/ 3525 w 8192"/>
                  <a:gd name="T85" fmla="*/ 376 h 9612"/>
                  <a:gd name="T86" fmla="*/ 3399 w 8192"/>
                  <a:gd name="T87" fmla="*/ 378 h 9612"/>
                  <a:gd name="T88" fmla="*/ 2995 w 8192"/>
                  <a:gd name="T89" fmla="*/ 212 h 9612"/>
                  <a:gd name="T90" fmla="*/ 2638 w 8192"/>
                  <a:gd name="T91" fmla="*/ 149 h 9612"/>
                  <a:gd name="T92" fmla="*/ 2383 w 8192"/>
                  <a:gd name="T93" fmla="*/ 69 h 9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192" h="9612">
                    <a:moveTo>
                      <a:pt x="2383" y="69"/>
                    </a:moveTo>
                    <a:cubicBezTo>
                      <a:pt x="2334" y="71"/>
                      <a:pt x="2282" y="88"/>
                      <a:pt x="2224" y="135"/>
                    </a:cubicBezTo>
                    <a:cubicBezTo>
                      <a:pt x="2079" y="79"/>
                      <a:pt x="1939" y="60"/>
                      <a:pt x="1814" y="173"/>
                    </a:cubicBezTo>
                    <a:cubicBezTo>
                      <a:pt x="1621" y="148"/>
                      <a:pt x="1558" y="200"/>
                      <a:pt x="1510" y="260"/>
                    </a:cubicBezTo>
                    <a:cubicBezTo>
                      <a:pt x="1468" y="259"/>
                      <a:pt x="1193" y="217"/>
                      <a:pt x="1066" y="405"/>
                    </a:cubicBezTo>
                    <a:cubicBezTo>
                      <a:pt x="749" y="367"/>
                      <a:pt x="649" y="591"/>
                      <a:pt x="763" y="800"/>
                    </a:cubicBezTo>
                    <a:cubicBezTo>
                      <a:pt x="698" y="901"/>
                      <a:pt x="631" y="1000"/>
                      <a:pt x="782" y="1191"/>
                    </a:cubicBezTo>
                    <a:cubicBezTo>
                      <a:pt x="729" y="1297"/>
                      <a:pt x="762" y="1413"/>
                      <a:pt x="888" y="1552"/>
                    </a:cubicBezTo>
                    <a:cubicBezTo>
                      <a:pt x="855" y="1702"/>
                      <a:pt x="920" y="1808"/>
                      <a:pt x="1038" y="1890"/>
                    </a:cubicBezTo>
                    <a:cubicBezTo>
                      <a:pt x="1016" y="2095"/>
                      <a:pt x="1225" y="2214"/>
                      <a:pt x="1288" y="2256"/>
                    </a:cubicBezTo>
                    <a:cubicBezTo>
                      <a:pt x="1312" y="2375"/>
                      <a:pt x="1362" y="2488"/>
                      <a:pt x="1602" y="2550"/>
                    </a:cubicBezTo>
                    <a:cubicBezTo>
                      <a:pt x="1641" y="2728"/>
                      <a:pt x="1785" y="2759"/>
                      <a:pt x="1925" y="2796"/>
                    </a:cubicBezTo>
                    <a:cubicBezTo>
                      <a:pt x="1464" y="3064"/>
                      <a:pt x="1069" y="3416"/>
                      <a:pt x="1071" y="4281"/>
                    </a:cubicBezTo>
                    <a:lnTo>
                      <a:pt x="1004" y="4402"/>
                    </a:lnTo>
                    <a:cubicBezTo>
                      <a:pt x="476" y="4723"/>
                      <a:pt x="0" y="5756"/>
                      <a:pt x="744" y="6595"/>
                    </a:cubicBezTo>
                    <a:cubicBezTo>
                      <a:pt x="792" y="6858"/>
                      <a:pt x="873" y="7047"/>
                      <a:pt x="946" y="7256"/>
                    </a:cubicBezTo>
                    <a:cubicBezTo>
                      <a:pt x="1054" y="8097"/>
                      <a:pt x="1762" y="8492"/>
                      <a:pt x="1949" y="8538"/>
                    </a:cubicBezTo>
                    <a:cubicBezTo>
                      <a:pt x="2222" y="8747"/>
                      <a:pt x="2514" y="8944"/>
                      <a:pt x="2908" y="9083"/>
                    </a:cubicBezTo>
                    <a:cubicBezTo>
                      <a:pt x="3280" y="9466"/>
                      <a:pt x="3682" y="9612"/>
                      <a:pt x="4087" y="9612"/>
                    </a:cubicBezTo>
                    <a:cubicBezTo>
                      <a:pt x="4093" y="9612"/>
                      <a:pt x="4099" y="9612"/>
                      <a:pt x="4105" y="9612"/>
                    </a:cubicBezTo>
                    <a:cubicBezTo>
                      <a:pt x="4510" y="9612"/>
                      <a:pt x="4913" y="9466"/>
                      <a:pt x="5284" y="9083"/>
                    </a:cubicBezTo>
                    <a:cubicBezTo>
                      <a:pt x="5679" y="8944"/>
                      <a:pt x="5970" y="8747"/>
                      <a:pt x="6244" y="8538"/>
                    </a:cubicBezTo>
                    <a:cubicBezTo>
                      <a:pt x="6430" y="8492"/>
                      <a:pt x="7138" y="8097"/>
                      <a:pt x="7246" y="7256"/>
                    </a:cubicBezTo>
                    <a:cubicBezTo>
                      <a:pt x="7319" y="7047"/>
                      <a:pt x="7400" y="6858"/>
                      <a:pt x="7449" y="6595"/>
                    </a:cubicBezTo>
                    <a:cubicBezTo>
                      <a:pt x="8192" y="5756"/>
                      <a:pt x="7717" y="4723"/>
                      <a:pt x="7189" y="4402"/>
                    </a:cubicBezTo>
                    <a:lnTo>
                      <a:pt x="7121" y="4281"/>
                    </a:lnTo>
                    <a:cubicBezTo>
                      <a:pt x="7124" y="3416"/>
                      <a:pt x="6728" y="3064"/>
                      <a:pt x="6268" y="2796"/>
                    </a:cubicBezTo>
                    <a:cubicBezTo>
                      <a:pt x="6407" y="2759"/>
                      <a:pt x="6551" y="2728"/>
                      <a:pt x="6591" y="2550"/>
                    </a:cubicBezTo>
                    <a:cubicBezTo>
                      <a:pt x="6830" y="2488"/>
                      <a:pt x="6880" y="2375"/>
                      <a:pt x="6904" y="2256"/>
                    </a:cubicBezTo>
                    <a:cubicBezTo>
                      <a:pt x="6967" y="2214"/>
                      <a:pt x="7177" y="2095"/>
                      <a:pt x="7155" y="1890"/>
                    </a:cubicBezTo>
                    <a:cubicBezTo>
                      <a:pt x="7272" y="1808"/>
                      <a:pt x="7338" y="1702"/>
                      <a:pt x="7304" y="1552"/>
                    </a:cubicBezTo>
                    <a:cubicBezTo>
                      <a:pt x="7431" y="1413"/>
                      <a:pt x="7464" y="1297"/>
                      <a:pt x="7410" y="1191"/>
                    </a:cubicBezTo>
                    <a:cubicBezTo>
                      <a:pt x="7562" y="1000"/>
                      <a:pt x="7495" y="901"/>
                      <a:pt x="7430" y="800"/>
                    </a:cubicBezTo>
                    <a:cubicBezTo>
                      <a:pt x="7543" y="591"/>
                      <a:pt x="7443" y="367"/>
                      <a:pt x="7126" y="405"/>
                    </a:cubicBezTo>
                    <a:cubicBezTo>
                      <a:pt x="7000" y="217"/>
                      <a:pt x="6725" y="259"/>
                      <a:pt x="6682" y="260"/>
                    </a:cubicBezTo>
                    <a:cubicBezTo>
                      <a:pt x="6635" y="200"/>
                      <a:pt x="6572" y="148"/>
                      <a:pt x="6379" y="173"/>
                    </a:cubicBezTo>
                    <a:cubicBezTo>
                      <a:pt x="6253" y="60"/>
                      <a:pt x="6113" y="79"/>
                      <a:pt x="5969" y="135"/>
                    </a:cubicBezTo>
                    <a:cubicBezTo>
                      <a:pt x="5797" y="0"/>
                      <a:pt x="5684" y="108"/>
                      <a:pt x="5554" y="149"/>
                    </a:cubicBezTo>
                    <a:cubicBezTo>
                      <a:pt x="5347" y="81"/>
                      <a:pt x="5299" y="174"/>
                      <a:pt x="5197" y="212"/>
                    </a:cubicBezTo>
                    <a:cubicBezTo>
                      <a:pt x="4971" y="164"/>
                      <a:pt x="4902" y="268"/>
                      <a:pt x="4794" y="378"/>
                    </a:cubicBezTo>
                    <a:lnTo>
                      <a:pt x="4667" y="376"/>
                    </a:lnTo>
                    <a:cubicBezTo>
                      <a:pt x="4326" y="577"/>
                      <a:pt x="4156" y="987"/>
                      <a:pt x="4096" y="1197"/>
                    </a:cubicBezTo>
                    <a:cubicBezTo>
                      <a:pt x="4036" y="987"/>
                      <a:pt x="3867" y="577"/>
                      <a:pt x="3525" y="376"/>
                    </a:cubicBezTo>
                    <a:lnTo>
                      <a:pt x="3399" y="378"/>
                    </a:lnTo>
                    <a:cubicBezTo>
                      <a:pt x="3290" y="268"/>
                      <a:pt x="3222" y="164"/>
                      <a:pt x="2995" y="212"/>
                    </a:cubicBezTo>
                    <a:cubicBezTo>
                      <a:pt x="2893" y="174"/>
                      <a:pt x="2846" y="81"/>
                      <a:pt x="2638" y="149"/>
                    </a:cubicBezTo>
                    <a:cubicBezTo>
                      <a:pt x="2553" y="122"/>
                      <a:pt x="2475" y="66"/>
                      <a:pt x="2383" y="69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67" name="Freeform 822">
                <a:extLst>
                  <a:ext uri="{FF2B5EF4-FFF2-40B4-BE49-F238E27FC236}">
                    <a16:creationId xmlns:a16="http://schemas.microsoft.com/office/drawing/2014/main" id="{27D91536-68CD-4BB9-96E2-E71785BE96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1038" y="4833938"/>
                <a:ext cx="376238" cy="280988"/>
              </a:xfrm>
              <a:custGeom>
                <a:avLst/>
                <a:gdLst>
                  <a:gd name="T0" fmla="*/ 759 w 3258"/>
                  <a:gd name="T1" fmla="*/ 643 h 2429"/>
                  <a:gd name="T2" fmla="*/ 2480 w 3258"/>
                  <a:gd name="T3" fmla="*/ 1810 h 2429"/>
                  <a:gd name="T4" fmla="*/ 1280 w 3258"/>
                  <a:gd name="T5" fmla="*/ 2413 h 2429"/>
                  <a:gd name="T6" fmla="*/ 1403 w 3258"/>
                  <a:gd name="T7" fmla="*/ 2304 h 2429"/>
                  <a:gd name="T8" fmla="*/ 906 w 3258"/>
                  <a:gd name="T9" fmla="*/ 2201 h 2429"/>
                  <a:gd name="T10" fmla="*/ 1036 w 3258"/>
                  <a:gd name="T11" fmla="*/ 2124 h 2429"/>
                  <a:gd name="T12" fmla="*/ 588 w 3258"/>
                  <a:gd name="T13" fmla="*/ 1938 h 2429"/>
                  <a:gd name="T14" fmla="*/ 771 w 3258"/>
                  <a:gd name="T15" fmla="*/ 1899 h 2429"/>
                  <a:gd name="T16" fmla="*/ 342 w 3258"/>
                  <a:gd name="T17" fmla="*/ 1634 h 2429"/>
                  <a:gd name="T18" fmla="*/ 525 w 3258"/>
                  <a:gd name="T19" fmla="*/ 1605 h 2429"/>
                  <a:gd name="T20" fmla="*/ 180 w 3258"/>
                  <a:gd name="T21" fmla="*/ 1326 h 2429"/>
                  <a:gd name="T22" fmla="*/ 359 w 3258"/>
                  <a:gd name="T23" fmla="*/ 1309 h 2429"/>
                  <a:gd name="T24" fmla="*/ 65 w 3258"/>
                  <a:gd name="T25" fmla="*/ 986 h 2429"/>
                  <a:gd name="T26" fmla="*/ 270 w 3258"/>
                  <a:gd name="T27" fmla="*/ 983 h 2429"/>
                  <a:gd name="T28" fmla="*/ 0 w 3258"/>
                  <a:gd name="T29" fmla="*/ 675 h 2429"/>
                  <a:gd name="T30" fmla="*/ 190 w 3258"/>
                  <a:gd name="T31" fmla="*/ 675 h 2429"/>
                  <a:gd name="T32" fmla="*/ 19 w 3258"/>
                  <a:gd name="T33" fmla="*/ 335 h 2429"/>
                  <a:gd name="T34" fmla="*/ 458 w 3258"/>
                  <a:gd name="T35" fmla="*/ 320 h 2429"/>
                  <a:gd name="T36" fmla="*/ 347 w 3258"/>
                  <a:gd name="T37" fmla="*/ 207 h 2429"/>
                  <a:gd name="T38" fmla="*/ 831 w 3258"/>
                  <a:gd name="T39" fmla="*/ 255 h 2429"/>
                  <a:gd name="T40" fmla="*/ 759 w 3258"/>
                  <a:gd name="T41" fmla="*/ 91 h 2429"/>
                  <a:gd name="T42" fmla="*/ 1164 w 3258"/>
                  <a:gd name="T43" fmla="*/ 193 h 2429"/>
                  <a:gd name="T44" fmla="*/ 1070 w 3258"/>
                  <a:gd name="T45" fmla="*/ 17 h 2429"/>
                  <a:gd name="T46" fmla="*/ 1494 w 3258"/>
                  <a:gd name="T47" fmla="*/ 183 h 2429"/>
                  <a:gd name="T48" fmla="*/ 1451 w 3258"/>
                  <a:gd name="T49" fmla="*/ 0 h 2429"/>
                  <a:gd name="T50" fmla="*/ 1807 w 3258"/>
                  <a:gd name="T51" fmla="*/ 229 h 2429"/>
                  <a:gd name="T52" fmla="*/ 1829 w 3258"/>
                  <a:gd name="T53" fmla="*/ 50 h 2429"/>
                  <a:gd name="T54" fmla="*/ 2114 w 3258"/>
                  <a:gd name="T55" fmla="*/ 299 h 2429"/>
                  <a:gd name="T56" fmla="*/ 2159 w 3258"/>
                  <a:gd name="T57" fmla="*/ 123 h 2429"/>
                  <a:gd name="T58" fmla="*/ 2468 w 3258"/>
                  <a:gd name="T59" fmla="*/ 446 h 2429"/>
                  <a:gd name="T60" fmla="*/ 2521 w 3258"/>
                  <a:gd name="T61" fmla="*/ 304 h 2429"/>
                  <a:gd name="T62" fmla="*/ 2632 w 3258"/>
                  <a:gd name="T63" fmla="*/ 1641 h 2429"/>
                  <a:gd name="T64" fmla="*/ 759 w 3258"/>
                  <a:gd name="T65" fmla="*/ 643 h 2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58" h="2429">
                    <a:moveTo>
                      <a:pt x="759" y="643"/>
                    </a:moveTo>
                    <a:cubicBezTo>
                      <a:pt x="1665" y="1110"/>
                      <a:pt x="2192" y="1488"/>
                      <a:pt x="2480" y="1810"/>
                    </a:cubicBezTo>
                    <a:cubicBezTo>
                      <a:pt x="2332" y="2402"/>
                      <a:pt x="1561" y="2429"/>
                      <a:pt x="1280" y="2413"/>
                    </a:cubicBezTo>
                    <a:cubicBezTo>
                      <a:pt x="1337" y="2386"/>
                      <a:pt x="1385" y="2354"/>
                      <a:pt x="1403" y="2304"/>
                    </a:cubicBezTo>
                    <a:cubicBezTo>
                      <a:pt x="1332" y="2254"/>
                      <a:pt x="1081" y="2299"/>
                      <a:pt x="906" y="2201"/>
                    </a:cubicBezTo>
                    <a:cubicBezTo>
                      <a:pt x="973" y="2187"/>
                      <a:pt x="1005" y="2173"/>
                      <a:pt x="1036" y="2124"/>
                    </a:cubicBezTo>
                    <a:cubicBezTo>
                      <a:pt x="871" y="2071"/>
                      <a:pt x="693" y="2025"/>
                      <a:pt x="588" y="1938"/>
                    </a:cubicBezTo>
                    <a:cubicBezTo>
                      <a:pt x="644" y="1939"/>
                      <a:pt x="697" y="1951"/>
                      <a:pt x="771" y="1899"/>
                    </a:cubicBezTo>
                    <a:cubicBezTo>
                      <a:pt x="623" y="1819"/>
                      <a:pt x="465" y="1756"/>
                      <a:pt x="342" y="1634"/>
                    </a:cubicBezTo>
                    <a:cubicBezTo>
                      <a:pt x="418" y="1632"/>
                      <a:pt x="501" y="1633"/>
                      <a:pt x="525" y="1605"/>
                    </a:cubicBezTo>
                    <a:cubicBezTo>
                      <a:pt x="389" y="1521"/>
                      <a:pt x="275" y="1428"/>
                      <a:pt x="180" y="1326"/>
                    </a:cubicBezTo>
                    <a:cubicBezTo>
                      <a:pt x="288" y="1339"/>
                      <a:pt x="333" y="1327"/>
                      <a:pt x="359" y="1309"/>
                    </a:cubicBezTo>
                    <a:cubicBezTo>
                      <a:pt x="256" y="1204"/>
                      <a:pt x="126" y="1115"/>
                      <a:pt x="65" y="986"/>
                    </a:cubicBezTo>
                    <a:cubicBezTo>
                      <a:pt x="144" y="1013"/>
                      <a:pt x="217" y="1024"/>
                      <a:pt x="270" y="983"/>
                    </a:cubicBezTo>
                    <a:cubicBezTo>
                      <a:pt x="235" y="905"/>
                      <a:pt x="85" y="858"/>
                      <a:pt x="0" y="675"/>
                    </a:cubicBezTo>
                    <a:cubicBezTo>
                      <a:pt x="83" y="683"/>
                      <a:pt x="172" y="693"/>
                      <a:pt x="190" y="675"/>
                    </a:cubicBezTo>
                    <a:cubicBezTo>
                      <a:pt x="151" y="516"/>
                      <a:pt x="84" y="427"/>
                      <a:pt x="19" y="335"/>
                    </a:cubicBezTo>
                    <a:cubicBezTo>
                      <a:pt x="198" y="332"/>
                      <a:pt x="470" y="336"/>
                      <a:pt x="458" y="320"/>
                    </a:cubicBezTo>
                    <a:lnTo>
                      <a:pt x="347" y="207"/>
                    </a:lnTo>
                    <a:cubicBezTo>
                      <a:pt x="522" y="160"/>
                      <a:pt x="701" y="215"/>
                      <a:pt x="831" y="255"/>
                    </a:cubicBezTo>
                    <a:cubicBezTo>
                      <a:pt x="890" y="209"/>
                      <a:pt x="830" y="151"/>
                      <a:pt x="759" y="91"/>
                    </a:cubicBezTo>
                    <a:cubicBezTo>
                      <a:pt x="908" y="111"/>
                      <a:pt x="1042" y="145"/>
                      <a:pt x="1164" y="193"/>
                    </a:cubicBezTo>
                    <a:cubicBezTo>
                      <a:pt x="1229" y="134"/>
                      <a:pt x="1122" y="75"/>
                      <a:pt x="1070" y="17"/>
                    </a:cubicBezTo>
                    <a:cubicBezTo>
                      <a:pt x="1300" y="60"/>
                      <a:pt x="1397" y="122"/>
                      <a:pt x="1494" y="183"/>
                    </a:cubicBezTo>
                    <a:cubicBezTo>
                      <a:pt x="1564" y="116"/>
                      <a:pt x="1498" y="58"/>
                      <a:pt x="1451" y="0"/>
                    </a:cubicBezTo>
                    <a:cubicBezTo>
                      <a:pt x="1624" y="64"/>
                      <a:pt x="1713" y="147"/>
                      <a:pt x="1807" y="229"/>
                    </a:cubicBezTo>
                    <a:cubicBezTo>
                      <a:pt x="1839" y="186"/>
                      <a:pt x="1888" y="154"/>
                      <a:pt x="1829" y="50"/>
                    </a:cubicBezTo>
                    <a:cubicBezTo>
                      <a:pt x="1952" y="121"/>
                      <a:pt x="2045" y="205"/>
                      <a:pt x="2114" y="299"/>
                    </a:cubicBezTo>
                    <a:cubicBezTo>
                      <a:pt x="2190" y="250"/>
                      <a:pt x="2159" y="184"/>
                      <a:pt x="2159" y="123"/>
                    </a:cubicBezTo>
                    <a:cubicBezTo>
                      <a:pt x="2287" y="227"/>
                      <a:pt x="2369" y="338"/>
                      <a:pt x="2468" y="446"/>
                    </a:cubicBezTo>
                    <a:cubicBezTo>
                      <a:pt x="2488" y="431"/>
                      <a:pt x="2506" y="382"/>
                      <a:pt x="2521" y="304"/>
                    </a:cubicBezTo>
                    <a:cubicBezTo>
                      <a:pt x="2826" y="600"/>
                      <a:pt x="3258" y="1346"/>
                      <a:pt x="2632" y="1641"/>
                    </a:cubicBezTo>
                    <a:cubicBezTo>
                      <a:pt x="2100" y="1202"/>
                      <a:pt x="1464" y="883"/>
                      <a:pt x="759" y="643"/>
                    </a:cubicBezTo>
                    <a:close/>
                  </a:path>
                </a:pathLst>
              </a:custGeom>
              <a:solidFill>
                <a:srgbClr val="75A92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68" name="Freeform 823">
                <a:extLst>
                  <a:ext uri="{FF2B5EF4-FFF2-40B4-BE49-F238E27FC236}">
                    <a16:creationId xmlns:a16="http://schemas.microsoft.com/office/drawing/2014/main" id="{E71285A5-B0D5-426B-BD31-551C9CD09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5050" y="4833938"/>
                <a:ext cx="377825" cy="280988"/>
              </a:xfrm>
              <a:custGeom>
                <a:avLst/>
                <a:gdLst>
                  <a:gd name="T0" fmla="*/ 2499 w 3258"/>
                  <a:gd name="T1" fmla="*/ 643 h 2429"/>
                  <a:gd name="T2" fmla="*/ 778 w 3258"/>
                  <a:gd name="T3" fmla="*/ 1810 h 2429"/>
                  <a:gd name="T4" fmla="*/ 1978 w 3258"/>
                  <a:gd name="T5" fmla="*/ 2413 h 2429"/>
                  <a:gd name="T6" fmla="*/ 1855 w 3258"/>
                  <a:gd name="T7" fmla="*/ 2304 h 2429"/>
                  <a:gd name="T8" fmla="*/ 2352 w 3258"/>
                  <a:gd name="T9" fmla="*/ 2201 h 2429"/>
                  <a:gd name="T10" fmla="*/ 2222 w 3258"/>
                  <a:gd name="T11" fmla="*/ 2124 h 2429"/>
                  <a:gd name="T12" fmla="*/ 2670 w 3258"/>
                  <a:gd name="T13" fmla="*/ 1938 h 2429"/>
                  <a:gd name="T14" fmla="*/ 2487 w 3258"/>
                  <a:gd name="T15" fmla="*/ 1899 h 2429"/>
                  <a:gd name="T16" fmla="*/ 2916 w 3258"/>
                  <a:gd name="T17" fmla="*/ 1634 h 2429"/>
                  <a:gd name="T18" fmla="*/ 2733 w 3258"/>
                  <a:gd name="T19" fmla="*/ 1605 h 2429"/>
                  <a:gd name="T20" fmla="*/ 3078 w 3258"/>
                  <a:gd name="T21" fmla="*/ 1326 h 2429"/>
                  <a:gd name="T22" fmla="*/ 2899 w 3258"/>
                  <a:gd name="T23" fmla="*/ 1309 h 2429"/>
                  <a:gd name="T24" fmla="*/ 3193 w 3258"/>
                  <a:gd name="T25" fmla="*/ 986 h 2429"/>
                  <a:gd name="T26" fmla="*/ 2988 w 3258"/>
                  <a:gd name="T27" fmla="*/ 983 h 2429"/>
                  <a:gd name="T28" fmla="*/ 3258 w 3258"/>
                  <a:gd name="T29" fmla="*/ 675 h 2429"/>
                  <a:gd name="T30" fmla="*/ 3068 w 3258"/>
                  <a:gd name="T31" fmla="*/ 675 h 2429"/>
                  <a:gd name="T32" fmla="*/ 3239 w 3258"/>
                  <a:gd name="T33" fmla="*/ 335 h 2429"/>
                  <a:gd name="T34" fmla="*/ 2800 w 3258"/>
                  <a:gd name="T35" fmla="*/ 320 h 2429"/>
                  <a:gd name="T36" fmla="*/ 2911 w 3258"/>
                  <a:gd name="T37" fmla="*/ 207 h 2429"/>
                  <a:gd name="T38" fmla="*/ 2427 w 3258"/>
                  <a:gd name="T39" fmla="*/ 255 h 2429"/>
                  <a:gd name="T40" fmla="*/ 2499 w 3258"/>
                  <a:gd name="T41" fmla="*/ 91 h 2429"/>
                  <a:gd name="T42" fmla="*/ 2094 w 3258"/>
                  <a:gd name="T43" fmla="*/ 193 h 2429"/>
                  <a:gd name="T44" fmla="*/ 2188 w 3258"/>
                  <a:gd name="T45" fmla="*/ 17 h 2429"/>
                  <a:gd name="T46" fmla="*/ 1764 w 3258"/>
                  <a:gd name="T47" fmla="*/ 183 h 2429"/>
                  <a:gd name="T48" fmla="*/ 1807 w 3258"/>
                  <a:gd name="T49" fmla="*/ 0 h 2429"/>
                  <a:gd name="T50" fmla="*/ 1450 w 3258"/>
                  <a:gd name="T51" fmla="*/ 229 h 2429"/>
                  <a:gd name="T52" fmla="*/ 1429 w 3258"/>
                  <a:gd name="T53" fmla="*/ 50 h 2429"/>
                  <a:gd name="T54" fmla="*/ 1144 w 3258"/>
                  <a:gd name="T55" fmla="*/ 299 h 2429"/>
                  <a:gd name="T56" fmla="*/ 1098 w 3258"/>
                  <a:gd name="T57" fmla="*/ 123 h 2429"/>
                  <a:gd name="T58" fmla="*/ 790 w 3258"/>
                  <a:gd name="T59" fmla="*/ 446 h 2429"/>
                  <a:gd name="T60" fmla="*/ 737 w 3258"/>
                  <a:gd name="T61" fmla="*/ 304 h 2429"/>
                  <a:gd name="T62" fmla="*/ 626 w 3258"/>
                  <a:gd name="T63" fmla="*/ 1641 h 2429"/>
                  <a:gd name="T64" fmla="*/ 2499 w 3258"/>
                  <a:gd name="T65" fmla="*/ 643 h 2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58" h="2429">
                    <a:moveTo>
                      <a:pt x="2499" y="643"/>
                    </a:moveTo>
                    <a:cubicBezTo>
                      <a:pt x="1593" y="1110"/>
                      <a:pt x="1066" y="1488"/>
                      <a:pt x="778" y="1810"/>
                    </a:cubicBezTo>
                    <a:cubicBezTo>
                      <a:pt x="926" y="2402"/>
                      <a:pt x="1696" y="2429"/>
                      <a:pt x="1978" y="2413"/>
                    </a:cubicBezTo>
                    <a:cubicBezTo>
                      <a:pt x="1921" y="2386"/>
                      <a:pt x="1872" y="2354"/>
                      <a:pt x="1855" y="2304"/>
                    </a:cubicBezTo>
                    <a:cubicBezTo>
                      <a:pt x="1926" y="2254"/>
                      <a:pt x="2177" y="2299"/>
                      <a:pt x="2352" y="2201"/>
                    </a:cubicBezTo>
                    <a:cubicBezTo>
                      <a:pt x="2285" y="2187"/>
                      <a:pt x="2253" y="2173"/>
                      <a:pt x="2222" y="2124"/>
                    </a:cubicBezTo>
                    <a:cubicBezTo>
                      <a:pt x="2387" y="2071"/>
                      <a:pt x="2565" y="2025"/>
                      <a:pt x="2670" y="1938"/>
                    </a:cubicBezTo>
                    <a:cubicBezTo>
                      <a:pt x="2614" y="1939"/>
                      <a:pt x="2561" y="1951"/>
                      <a:pt x="2487" y="1899"/>
                    </a:cubicBezTo>
                    <a:cubicBezTo>
                      <a:pt x="2635" y="1819"/>
                      <a:pt x="2793" y="1756"/>
                      <a:pt x="2916" y="1634"/>
                    </a:cubicBezTo>
                    <a:cubicBezTo>
                      <a:pt x="2839" y="1632"/>
                      <a:pt x="2757" y="1633"/>
                      <a:pt x="2733" y="1605"/>
                    </a:cubicBezTo>
                    <a:cubicBezTo>
                      <a:pt x="2868" y="1521"/>
                      <a:pt x="2983" y="1428"/>
                      <a:pt x="3078" y="1326"/>
                    </a:cubicBezTo>
                    <a:cubicBezTo>
                      <a:pt x="2970" y="1339"/>
                      <a:pt x="2925" y="1327"/>
                      <a:pt x="2899" y="1309"/>
                    </a:cubicBezTo>
                    <a:cubicBezTo>
                      <a:pt x="3002" y="1204"/>
                      <a:pt x="3131" y="1115"/>
                      <a:pt x="3193" y="986"/>
                    </a:cubicBezTo>
                    <a:cubicBezTo>
                      <a:pt x="3114" y="1013"/>
                      <a:pt x="3041" y="1024"/>
                      <a:pt x="2988" y="983"/>
                    </a:cubicBezTo>
                    <a:cubicBezTo>
                      <a:pt x="3023" y="905"/>
                      <a:pt x="3172" y="858"/>
                      <a:pt x="3258" y="675"/>
                    </a:cubicBezTo>
                    <a:cubicBezTo>
                      <a:pt x="3175" y="683"/>
                      <a:pt x="3086" y="693"/>
                      <a:pt x="3068" y="675"/>
                    </a:cubicBezTo>
                    <a:cubicBezTo>
                      <a:pt x="3107" y="516"/>
                      <a:pt x="3174" y="427"/>
                      <a:pt x="3239" y="335"/>
                    </a:cubicBezTo>
                    <a:cubicBezTo>
                      <a:pt x="3060" y="332"/>
                      <a:pt x="2788" y="336"/>
                      <a:pt x="2800" y="320"/>
                    </a:cubicBezTo>
                    <a:lnTo>
                      <a:pt x="2911" y="207"/>
                    </a:lnTo>
                    <a:cubicBezTo>
                      <a:pt x="2736" y="160"/>
                      <a:pt x="2557" y="215"/>
                      <a:pt x="2427" y="255"/>
                    </a:cubicBezTo>
                    <a:cubicBezTo>
                      <a:pt x="2368" y="209"/>
                      <a:pt x="2428" y="151"/>
                      <a:pt x="2499" y="91"/>
                    </a:cubicBezTo>
                    <a:cubicBezTo>
                      <a:pt x="2350" y="111"/>
                      <a:pt x="2216" y="145"/>
                      <a:pt x="2094" y="193"/>
                    </a:cubicBezTo>
                    <a:cubicBezTo>
                      <a:pt x="2029" y="134"/>
                      <a:pt x="2136" y="75"/>
                      <a:pt x="2188" y="17"/>
                    </a:cubicBezTo>
                    <a:cubicBezTo>
                      <a:pt x="1958" y="60"/>
                      <a:pt x="1861" y="122"/>
                      <a:pt x="1764" y="183"/>
                    </a:cubicBezTo>
                    <a:cubicBezTo>
                      <a:pt x="1694" y="116"/>
                      <a:pt x="1760" y="58"/>
                      <a:pt x="1807" y="0"/>
                    </a:cubicBezTo>
                    <a:cubicBezTo>
                      <a:pt x="1634" y="64"/>
                      <a:pt x="1544" y="147"/>
                      <a:pt x="1450" y="229"/>
                    </a:cubicBezTo>
                    <a:cubicBezTo>
                      <a:pt x="1419" y="186"/>
                      <a:pt x="1369" y="154"/>
                      <a:pt x="1429" y="50"/>
                    </a:cubicBezTo>
                    <a:cubicBezTo>
                      <a:pt x="1306" y="121"/>
                      <a:pt x="1213" y="205"/>
                      <a:pt x="1144" y="299"/>
                    </a:cubicBezTo>
                    <a:cubicBezTo>
                      <a:pt x="1068" y="250"/>
                      <a:pt x="1099" y="184"/>
                      <a:pt x="1098" y="123"/>
                    </a:cubicBezTo>
                    <a:cubicBezTo>
                      <a:pt x="970" y="227"/>
                      <a:pt x="889" y="338"/>
                      <a:pt x="790" y="446"/>
                    </a:cubicBezTo>
                    <a:cubicBezTo>
                      <a:pt x="770" y="431"/>
                      <a:pt x="752" y="382"/>
                      <a:pt x="737" y="304"/>
                    </a:cubicBezTo>
                    <a:cubicBezTo>
                      <a:pt x="432" y="600"/>
                      <a:pt x="0" y="1346"/>
                      <a:pt x="626" y="1641"/>
                    </a:cubicBezTo>
                    <a:cubicBezTo>
                      <a:pt x="1158" y="1202"/>
                      <a:pt x="1794" y="883"/>
                      <a:pt x="2499" y="643"/>
                    </a:cubicBezTo>
                    <a:close/>
                  </a:path>
                </a:pathLst>
              </a:custGeom>
              <a:solidFill>
                <a:srgbClr val="75A92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69" name="Oval 824">
                <a:extLst>
                  <a:ext uri="{FF2B5EF4-FFF2-40B4-BE49-F238E27FC236}">
                    <a16:creationId xmlns:a16="http://schemas.microsoft.com/office/drawing/2014/main" id="{153D50A7-4E51-43DD-B7EA-07CB407C6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42338" y="5489575"/>
                <a:ext cx="250825" cy="231775"/>
              </a:xfrm>
              <a:prstGeom prst="ellipse">
                <a:avLst/>
              </a:pr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0" name="Freeform 825">
                <a:extLst>
                  <a:ext uri="{FF2B5EF4-FFF2-40B4-BE49-F238E27FC236}">
                    <a16:creationId xmlns:a16="http://schemas.microsoft.com/office/drawing/2014/main" id="{6E0908E5-C35E-4607-8A45-53DEB6CA37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8350" y="5241925"/>
                <a:ext cx="268288" cy="288925"/>
              </a:xfrm>
              <a:custGeom>
                <a:avLst/>
                <a:gdLst>
                  <a:gd name="T0" fmla="*/ 1797 w 2328"/>
                  <a:gd name="T1" fmla="*/ 294 h 2505"/>
                  <a:gd name="T2" fmla="*/ 1978 w 2328"/>
                  <a:gd name="T3" fmla="*/ 1786 h 2505"/>
                  <a:gd name="T4" fmla="*/ 531 w 2328"/>
                  <a:gd name="T5" fmla="*/ 2211 h 2505"/>
                  <a:gd name="T6" fmla="*/ 350 w 2328"/>
                  <a:gd name="T7" fmla="*/ 719 h 2505"/>
                  <a:gd name="T8" fmla="*/ 1797 w 2328"/>
                  <a:gd name="T9" fmla="*/ 294 h 2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8" h="2505">
                    <a:moveTo>
                      <a:pt x="1797" y="294"/>
                    </a:moveTo>
                    <a:cubicBezTo>
                      <a:pt x="2247" y="589"/>
                      <a:pt x="2328" y="1257"/>
                      <a:pt x="1978" y="1786"/>
                    </a:cubicBezTo>
                    <a:cubicBezTo>
                      <a:pt x="1629" y="2315"/>
                      <a:pt x="981" y="2505"/>
                      <a:pt x="531" y="2211"/>
                    </a:cubicBezTo>
                    <a:cubicBezTo>
                      <a:pt x="81" y="1916"/>
                      <a:pt x="0" y="1248"/>
                      <a:pt x="350" y="719"/>
                    </a:cubicBezTo>
                    <a:cubicBezTo>
                      <a:pt x="700" y="190"/>
                      <a:pt x="1348" y="0"/>
                      <a:pt x="1797" y="294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1" name="Freeform 826">
                <a:extLst>
                  <a:ext uri="{FF2B5EF4-FFF2-40B4-BE49-F238E27FC236}">
                    <a16:creationId xmlns:a16="http://schemas.microsoft.com/office/drawing/2014/main" id="{16C4D33F-B399-4F29-83AE-1DD9A1F835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4100" y="5235575"/>
                <a:ext cx="269875" cy="288925"/>
              </a:xfrm>
              <a:custGeom>
                <a:avLst/>
                <a:gdLst>
                  <a:gd name="T0" fmla="*/ 531 w 2328"/>
                  <a:gd name="T1" fmla="*/ 294 h 2505"/>
                  <a:gd name="T2" fmla="*/ 350 w 2328"/>
                  <a:gd name="T3" fmla="*/ 1786 h 2505"/>
                  <a:gd name="T4" fmla="*/ 1797 w 2328"/>
                  <a:gd name="T5" fmla="*/ 2210 h 2505"/>
                  <a:gd name="T6" fmla="*/ 1978 w 2328"/>
                  <a:gd name="T7" fmla="*/ 719 h 2505"/>
                  <a:gd name="T8" fmla="*/ 531 w 2328"/>
                  <a:gd name="T9" fmla="*/ 294 h 2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8" h="2505">
                    <a:moveTo>
                      <a:pt x="531" y="294"/>
                    </a:moveTo>
                    <a:cubicBezTo>
                      <a:pt x="81" y="589"/>
                      <a:pt x="0" y="1257"/>
                      <a:pt x="350" y="1786"/>
                    </a:cubicBezTo>
                    <a:cubicBezTo>
                      <a:pt x="700" y="2315"/>
                      <a:pt x="1348" y="2505"/>
                      <a:pt x="1797" y="2210"/>
                    </a:cubicBezTo>
                    <a:cubicBezTo>
                      <a:pt x="2247" y="1916"/>
                      <a:pt x="2328" y="1248"/>
                      <a:pt x="1978" y="719"/>
                    </a:cubicBezTo>
                    <a:cubicBezTo>
                      <a:pt x="1629" y="190"/>
                      <a:pt x="981" y="0"/>
                      <a:pt x="531" y="294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2" name="Freeform 827">
                <a:extLst>
                  <a:ext uri="{FF2B5EF4-FFF2-40B4-BE49-F238E27FC236}">
                    <a16:creationId xmlns:a16="http://schemas.microsoft.com/office/drawing/2014/main" id="{1FE1FB7E-E87D-4372-87DC-B639C80C58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2300" y="5316538"/>
                <a:ext cx="149225" cy="247650"/>
              </a:xfrm>
              <a:custGeom>
                <a:avLst/>
                <a:gdLst>
                  <a:gd name="T0" fmla="*/ 805 w 1291"/>
                  <a:gd name="T1" fmla="*/ 130 h 2139"/>
                  <a:gd name="T2" fmla="*/ 574 w 1291"/>
                  <a:gd name="T3" fmla="*/ 1963 h 2139"/>
                  <a:gd name="T4" fmla="*/ 805 w 1291"/>
                  <a:gd name="T5" fmla="*/ 130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91" h="2139">
                    <a:moveTo>
                      <a:pt x="805" y="130"/>
                    </a:moveTo>
                    <a:cubicBezTo>
                      <a:pt x="1291" y="0"/>
                      <a:pt x="969" y="2139"/>
                      <a:pt x="574" y="1963"/>
                    </a:cubicBezTo>
                    <a:cubicBezTo>
                      <a:pt x="140" y="1614"/>
                      <a:pt x="0" y="590"/>
                      <a:pt x="805" y="130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3" name="Freeform 828">
                <a:extLst>
                  <a:ext uri="{FF2B5EF4-FFF2-40B4-BE49-F238E27FC236}">
                    <a16:creationId xmlns:a16="http://schemas.microsoft.com/office/drawing/2014/main" id="{9B7CDD39-E625-4775-A374-5283A2A963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5313363"/>
                <a:ext cx="149225" cy="247650"/>
              </a:xfrm>
              <a:custGeom>
                <a:avLst/>
                <a:gdLst>
                  <a:gd name="T0" fmla="*/ 485 w 1291"/>
                  <a:gd name="T1" fmla="*/ 131 h 2139"/>
                  <a:gd name="T2" fmla="*/ 716 w 1291"/>
                  <a:gd name="T3" fmla="*/ 1964 h 2139"/>
                  <a:gd name="T4" fmla="*/ 485 w 1291"/>
                  <a:gd name="T5" fmla="*/ 131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91" h="2139">
                    <a:moveTo>
                      <a:pt x="485" y="131"/>
                    </a:moveTo>
                    <a:cubicBezTo>
                      <a:pt x="0" y="0"/>
                      <a:pt x="321" y="2139"/>
                      <a:pt x="716" y="1964"/>
                    </a:cubicBezTo>
                    <a:cubicBezTo>
                      <a:pt x="1151" y="1614"/>
                      <a:pt x="1291" y="591"/>
                      <a:pt x="485" y="131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4" name="Freeform 829">
                <a:extLst>
                  <a:ext uri="{FF2B5EF4-FFF2-40B4-BE49-F238E27FC236}">
                    <a16:creationId xmlns:a16="http://schemas.microsoft.com/office/drawing/2014/main" id="{EBBCD81E-0984-469D-A303-8E7B79184C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8238" y="5127625"/>
                <a:ext cx="212725" cy="203200"/>
              </a:xfrm>
              <a:custGeom>
                <a:avLst/>
                <a:gdLst>
                  <a:gd name="T0" fmla="*/ 309 w 1844"/>
                  <a:gd name="T1" fmla="*/ 141 h 1754"/>
                  <a:gd name="T2" fmla="*/ 1816 w 1844"/>
                  <a:gd name="T3" fmla="*/ 1406 h 1754"/>
                  <a:gd name="T4" fmla="*/ 309 w 1844"/>
                  <a:gd name="T5" fmla="*/ 141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44" h="1754">
                    <a:moveTo>
                      <a:pt x="309" y="141"/>
                    </a:moveTo>
                    <a:cubicBezTo>
                      <a:pt x="1147" y="0"/>
                      <a:pt x="1844" y="497"/>
                      <a:pt x="1816" y="1406"/>
                    </a:cubicBezTo>
                    <a:cubicBezTo>
                      <a:pt x="1788" y="1754"/>
                      <a:pt x="0" y="193"/>
                      <a:pt x="309" y="141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5" name="Freeform 830">
                <a:extLst>
                  <a:ext uri="{FF2B5EF4-FFF2-40B4-BE49-F238E27FC236}">
                    <a16:creationId xmlns:a16="http://schemas.microsoft.com/office/drawing/2014/main" id="{9B6321A0-2468-44D6-9EC6-2820D61B9A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8663" y="5124450"/>
                <a:ext cx="212725" cy="203200"/>
              </a:xfrm>
              <a:custGeom>
                <a:avLst/>
                <a:gdLst>
                  <a:gd name="T0" fmla="*/ 1535 w 1844"/>
                  <a:gd name="T1" fmla="*/ 141 h 1754"/>
                  <a:gd name="T2" fmla="*/ 28 w 1844"/>
                  <a:gd name="T3" fmla="*/ 1406 h 1754"/>
                  <a:gd name="T4" fmla="*/ 1535 w 1844"/>
                  <a:gd name="T5" fmla="*/ 141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44" h="1754">
                    <a:moveTo>
                      <a:pt x="1535" y="141"/>
                    </a:moveTo>
                    <a:cubicBezTo>
                      <a:pt x="697" y="0"/>
                      <a:pt x="0" y="498"/>
                      <a:pt x="28" y="1406"/>
                    </a:cubicBezTo>
                    <a:cubicBezTo>
                      <a:pt x="56" y="1754"/>
                      <a:pt x="1844" y="193"/>
                      <a:pt x="1535" y="141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6" name="Freeform 831">
                <a:extLst>
                  <a:ext uri="{FF2B5EF4-FFF2-40B4-BE49-F238E27FC236}">
                    <a16:creationId xmlns:a16="http://schemas.microsoft.com/office/drawing/2014/main" id="{A7461082-35B4-467B-BCAE-5A84B66A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1863" y="5114925"/>
                <a:ext cx="228600" cy="134938"/>
              </a:xfrm>
              <a:custGeom>
                <a:avLst/>
                <a:gdLst>
                  <a:gd name="T0" fmla="*/ 983 w 1976"/>
                  <a:gd name="T1" fmla="*/ 13 h 1167"/>
                  <a:gd name="T2" fmla="*/ 2 w 1976"/>
                  <a:gd name="T3" fmla="*/ 607 h 1167"/>
                  <a:gd name="T4" fmla="*/ 986 w 1976"/>
                  <a:gd name="T5" fmla="*/ 1162 h 1167"/>
                  <a:gd name="T6" fmla="*/ 1973 w 1976"/>
                  <a:gd name="T7" fmla="*/ 661 h 1167"/>
                  <a:gd name="T8" fmla="*/ 983 w 1976"/>
                  <a:gd name="T9" fmla="*/ 13 h 1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76" h="1167">
                    <a:moveTo>
                      <a:pt x="983" y="13"/>
                    </a:moveTo>
                    <a:cubicBezTo>
                      <a:pt x="483" y="0"/>
                      <a:pt x="3" y="385"/>
                      <a:pt x="2" y="607"/>
                    </a:cubicBezTo>
                    <a:cubicBezTo>
                      <a:pt x="0" y="878"/>
                      <a:pt x="397" y="1155"/>
                      <a:pt x="986" y="1162"/>
                    </a:cubicBezTo>
                    <a:cubicBezTo>
                      <a:pt x="1588" y="1167"/>
                      <a:pt x="1972" y="940"/>
                      <a:pt x="1973" y="661"/>
                    </a:cubicBezTo>
                    <a:cubicBezTo>
                      <a:pt x="1976" y="344"/>
                      <a:pt x="1426" y="9"/>
                      <a:pt x="983" y="13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7" name="Freeform 832">
                <a:extLst>
                  <a:ext uri="{FF2B5EF4-FFF2-40B4-BE49-F238E27FC236}">
                    <a16:creationId xmlns:a16="http://schemas.microsoft.com/office/drawing/2014/main" id="{86C630E2-04F9-4D55-8CDE-E4E8D33C89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42338" y="5756275"/>
                <a:ext cx="246063" cy="122238"/>
              </a:xfrm>
              <a:custGeom>
                <a:avLst/>
                <a:gdLst>
                  <a:gd name="T0" fmla="*/ 1098 w 2127"/>
                  <a:gd name="T1" fmla="*/ 19 h 1055"/>
                  <a:gd name="T2" fmla="*/ 2120 w 2127"/>
                  <a:gd name="T3" fmla="*/ 371 h 1055"/>
                  <a:gd name="T4" fmla="*/ 1069 w 2127"/>
                  <a:gd name="T5" fmla="*/ 1031 h 1055"/>
                  <a:gd name="T6" fmla="*/ 9 w 2127"/>
                  <a:gd name="T7" fmla="*/ 429 h 1055"/>
                  <a:gd name="T8" fmla="*/ 1098 w 2127"/>
                  <a:gd name="T9" fmla="*/ 19 h 1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7" h="1055">
                    <a:moveTo>
                      <a:pt x="1098" y="19"/>
                    </a:moveTo>
                    <a:cubicBezTo>
                      <a:pt x="1534" y="0"/>
                      <a:pt x="2119" y="159"/>
                      <a:pt x="2120" y="371"/>
                    </a:cubicBezTo>
                    <a:cubicBezTo>
                      <a:pt x="2127" y="576"/>
                      <a:pt x="1590" y="1040"/>
                      <a:pt x="1069" y="1031"/>
                    </a:cubicBezTo>
                    <a:cubicBezTo>
                      <a:pt x="530" y="1055"/>
                      <a:pt x="2" y="590"/>
                      <a:pt x="9" y="429"/>
                    </a:cubicBezTo>
                    <a:cubicBezTo>
                      <a:pt x="0" y="192"/>
                      <a:pt x="665" y="8"/>
                      <a:pt x="1098" y="19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8" name="Freeform 833">
                <a:extLst>
                  <a:ext uri="{FF2B5EF4-FFF2-40B4-BE49-F238E27FC236}">
                    <a16:creationId xmlns:a16="http://schemas.microsoft.com/office/drawing/2014/main" id="{6D1194CA-4F12-4F51-8D34-492DF94059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26438" y="5537200"/>
                <a:ext cx="207963" cy="234950"/>
              </a:xfrm>
              <a:custGeom>
                <a:avLst/>
                <a:gdLst>
                  <a:gd name="T0" fmla="*/ 1356 w 1808"/>
                  <a:gd name="T1" fmla="*/ 659 h 2032"/>
                  <a:gd name="T2" fmla="*/ 1549 w 1808"/>
                  <a:gd name="T3" fmla="*/ 1884 h 2032"/>
                  <a:gd name="T4" fmla="*/ 286 w 1808"/>
                  <a:gd name="T5" fmla="*/ 1363 h 2032"/>
                  <a:gd name="T6" fmla="*/ 237 w 1808"/>
                  <a:gd name="T7" fmla="*/ 182 h 2032"/>
                  <a:gd name="T8" fmla="*/ 1356 w 1808"/>
                  <a:gd name="T9" fmla="*/ 659 h 2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8" h="2032">
                    <a:moveTo>
                      <a:pt x="1356" y="659"/>
                    </a:moveTo>
                    <a:cubicBezTo>
                      <a:pt x="1666" y="1033"/>
                      <a:pt x="1808" y="1690"/>
                      <a:pt x="1549" y="1884"/>
                    </a:cubicBezTo>
                    <a:cubicBezTo>
                      <a:pt x="1304" y="2032"/>
                      <a:pt x="709" y="1971"/>
                      <a:pt x="286" y="1363"/>
                    </a:cubicBezTo>
                    <a:cubicBezTo>
                      <a:pt x="0" y="853"/>
                      <a:pt x="37" y="335"/>
                      <a:pt x="237" y="182"/>
                    </a:cubicBezTo>
                    <a:cubicBezTo>
                      <a:pt x="537" y="0"/>
                      <a:pt x="1000" y="246"/>
                      <a:pt x="1356" y="659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79" name="Freeform 834">
                <a:extLst>
                  <a:ext uri="{FF2B5EF4-FFF2-40B4-BE49-F238E27FC236}">
                    <a16:creationId xmlns:a16="http://schemas.microsoft.com/office/drawing/2014/main" id="{331390B6-C281-4B58-A5CE-E727B8B4A0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86813" y="5516563"/>
                <a:ext cx="220663" cy="258763"/>
              </a:xfrm>
              <a:custGeom>
                <a:avLst/>
                <a:gdLst>
                  <a:gd name="T0" fmla="*/ 523 w 1910"/>
                  <a:gd name="T1" fmla="*/ 717 h 2238"/>
                  <a:gd name="T2" fmla="*/ 245 w 1910"/>
                  <a:gd name="T3" fmla="*/ 2059 h 2238"/>
                  <a:gd name="T4" fmla="*/ 1573 w 1910"/>
                  <a:gd name="T5" fmla="*/ 1569 h 2238"/>
                  <a:gd name="T6" fmla="*/ 1605 w 1910"/>
                  <a:gd name="T7" fmla="*/ 221 h 2238"/>
                  <a:gd name="T8" fmla="*/ 523 w 1910"/>
                  <a:gd name="T9" fmla="*/ 717 h 2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0" h="2238">
                    <a:moveTo>
                      <a:pt x="523" y="717"/>
                    </a:moveTo>
                    <a:cubicBezTo>
                      <a:pt x="187" y="1110"/>
                      <a:pt x="0" y="1828"/>
                      <a:pt x="245" y="2059"/>
                    </a:cubicBezTo>
                    <a:cubicBezTo>
                      <a:pt x="480" y="2238"/>
                      <a:pt x="1108" y="2213"/>
                      <a:pt x="1573" y="1569"/>
                    </a:cubicBezTo>
                    <a:cubicBezTo>
                      <a:pt x="1910" y="1136"/>
                      <a:pt x="1797" y="413"/>
                      <a:pt x="1605" y="221"/>
                    </a:cubicBezTo>
                    <a:cubicBezTo>
                      <a:pt x="1318" y="0"/>
                      <a:pt x="908" y="283"/>
                      <a:pt x="523" y="717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7561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" grpId="0" animBg="1"/>
      <p:bldP spid="735" grpId="0" animBg="1"/>
      <p:bldP spid="736" grpId="0" animBg="1"/>
      <p:bldP spid="742" grpId="0"/>
      <p:bldP spid="74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code runs on the gateway?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1500" dirty="0"/>
              <a:t>Azure IoT Edge</a:t>
            </a:r>
          </a:p>
        </p:txBody>
      </p:sp>
    </p:spTree>
    <p:extLst>
      <p:ext uri="{BB962C8B-B14F-4D97-AF65-F5344CB8AC3E}">
        <p14:creationId xmlns:p14="http://schemas.microsoft.com/office/powerpoint/2010/main" val="3365494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EC34BD-9756-4D2C-A323-B7884660D6C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b="4315"/>
          <a:stretch/>
        </p:blipFill>
        <p:spPr>
          <a:xfrm>
            <a:off x="4763" y="0"/>
            <a:ext cx="12187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3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IoT Edge is Open source in GitHub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26143"/>
          <a:stretch/>
        </p:blipFill>
        <p:spPr>
          <a:xfrm>
            <a:off x="2215141" y="2682252"/>
            <a:ext cx="7761717" cy="315974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19772" y="1823642"/>
            <a:ext cx="61524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hlinkClick r:id="rId4"/>
              </a:rPr>
              <a:t>https://github.com/Azure/iot-edge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82398C-7AE1-4E5E-B9D2-915D7CA8DACC}"/>
              </a:ext>
            </a:extLst>
          </p:cNvPr>
          <p:cNvSpPr txBox="1"/>
          <p:nvPr/>
        </p:nvSpPr>
        <p:spPr>
          <a:xfrm rot="20700000" flipH="1">
            <a:off x="1784554" y="4078914"/>
            <a:ext cx="883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Stencil" panose="040409050D0802020404" pitchFamily="82" charset="0"/>
              </a:rPr>
              <a:t>ONLY V1 RIGHT NOW. V2 WILL OPEN SOURCE AFTER RELEASE</a:t>
            </a:r>
          </a:p>
        </p:txBody>
      </p:sp>
    </p:spTree>
    <p:extLst>
      <p:ext uri="{BB962C8B-B14F-4D97-AF65-F5344CB8AC3E}">
        <p14:creationId xmlns:p14="http://schemas.microsoft.com/office/powerpoint/2010/main" val="4279946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32DEB-3F7B-4A25-BCC1-B40C3B5A7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changes from V1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B81A3-7912-491B-8B65-3AFD53A02E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Modules are docker containers, pulled from the cloud</a:t>
            </a:r>
          </a:p>
          <a:p>
            <a:pPr marL="457200" lvl="1" indent="0">
              <a:buNone/>
            </a:pPr>
            <a:r>
              <a:rPr lang="en-US" dirty="0"/>
              <a:t>Modules can be written in C#, F#, Python, Node.js</a:t>
            </a:r>
          </a:p>
          <a:p>
            <a:pPr marL="457200" lvl="1" indent="0">
              <a:buNone/>
            </a:pPr>
            <a:r>
              <a:rPr lang="en-US" dirty="0"/>
              <a:t>Not all language implemented yet in preview, demos in C#</a:t>
            </a:r>
          </a:p>
          <a:p>
            <a:pPr marL="457200" lvl="1" indent="0">
              <a:buNone/>
            </a:pPr>
            <a:r>
              <a:rPr lang="en-US" dirty="0"/>
              <a:t>Allows updating the gateway from the cloud</a:t>
            </a:r>
          </a:p>
          <a:p>
            <a:pPr marL="0" indent="0">
              <a:buNone/>
            </a:pPr>
            <a:r>
              <a:rPr lang="en-US" dirty="0"/>
              <a:t>All messaging is done using an IoT Hub compatible </a:t>
            </a:r>
            <a:r>
              <a:rPr lang="en-US" dirty="0" err="1"/>
              <a:t>api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Modules communicate with the gateway as if they were devices and the gateway was a hub</a:t>
            </a:r>
          </a:p>
          <a:p>
            <a:pPr marL="457200" lvl="1" indent="0">
              <a:buNone/>
            </a:pPr>
            <a:r>
              <a:rPr lang="en-US" dirty="0"/>
              <a:t>Modules have twins that can be configured in the cloud</a:t>
            </a:r>
          </a:p>
          <a:p>
            <a:pPr marL="457200" lvl="1" indent="0">
              <a:buNone/>
            </a:pPr>
            <a:r>
              <a:rPr lang="en-US" dirty="0"/>
              <a:t>The gateway itself acts as a device that also has a twin</a:t>
            </a:r>
          </a:p>
          <a:p>
            <a:pPr marL="0" indent="0">
              <a:buNone/>
            </a:pPr>
            <a:r>
              <a:rPr lang="en-US" dirty="0"/>
              <a:t>Lots of goodness</a:t>
            </a:r>
          </a:p>
        </p:txBody>
      </p:sp>
    </p:spTree>
    <p:extLst>
      <p:ext uri="{BB962C8B-B14F-4D97-AF65-F5344CB8AC3E}">
        <p14:creationId xmlns:p14="http://schemas.microsoft.com/office/powerpoint/2010/main" val="271711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83F162-17D9-460B-ABB6-873ABF52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Azure IoT Edge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AEF3A-6BA1-43A3-9BA2-5CD85F09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14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B64A781-BE8D-4C6A-B733-10E6A8F2F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will need docker…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C0375C7-2F7C-4226-ABB1-CD3028BCCD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5829" y="2812728"/>
            <a:ext cx="10000342" cy="237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94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Modules &amp; $Upstream…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-152388" y="2732704"/>
            <a:ext cx="119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-58612" y="4804620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ROUTES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1C4C04C-A963-4EC4-A82F-E7D7A7ED3336}"/>
              </a:ext>
            </a:extLst>
          </p:cNvPr>
          <p:cNvSpPr/>
          <p:nvPr/>
        </p:nvSpPr>
        <p:spPr>
          <a:xfrm>
            <a:off x="762000" y="4209143"/>
            <a:ext cx="8425541" cy="156028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IoT Hub Compatible </a:t>
            </a:r>
            <a:r>
              <a:rPr lang="en-US" dirty="0" err="1"/>
              <a:t>Messae</a:t>
            </a:r>
            <a:r>
              <a:rPr lang="en-US" dirty="0"/>
              <a:t> Broker</a:t>
            </a:r>
          </a:p>
        </p:txBody>
      </p:sp>
      <p:sp>
        <p:nvSpPr>
          <p:cNvPr id="16" name="IoT Hub Icon">
            <a:extLst>
              <a:ext uri="{FF2B5EF4-FFF2-40B4-BE49-F238E27FC236}">
                <a16:creationId xmlns:a16="http://schemas.microsoft.com/office/drawing/2014/main" id="{C3623AF9-D828-4BD1-9452-9083103D36CD}"/>
              </a:ext>
            </a:extLst>
          </p:cNvPr>
          <p:cNvSpPr>
            <a:spLocks noChangeAspect="1"/>
          </p:cNvSpPr>
          <p:nvPr/>
        </p:nvSpPr>
        <p:spPr>
          <a:xfrm>
            <a:off x="10420747" y="4380484"/>
            <a:ext cx="1212594" cy="1217603"/>
          </a:xfrm>
          <a:custGeom>
            <a:avLst/>
            <a:gdLst>
              <a:gd name="connsiteX0" fmla="*/ 12477 w 560649"/>
              <a:gd name="connsiteY0" fmla="*/ 398148 h 562965"/>
              <a:gd name="connsiteX1" fmla="*/ 62384 w 560649"/>
              <a:gd name="connsiteY1" fmla="*/ 398148 h 562965"/>
              <a:gd name="connsiteX2" fmla="*/ 74862 w 560649"/>
              <a:gd name="connsiteY2" fmla="*/ 410625 h 562965"/>
              <a:gd name="connsiteX3" fmla="*/ 74862 w 560649"/>
              <a:gd name="connsiteY3" fmla="*/ 488104 h 562965"/>
              <a:gd name="connsiteX4" fmla="*/ 151443 w 560649"/>
              <a:gd name="connsiteY4" fmla="*/ 488104 h 562965"/>
              <a:gd name="connsiteX5" fmla="*/ 163921 w 560649"/>
              <a:gd name="connsiteY5" fmla="*/ 500581 h 562965"/>
              <a:gd name="connsiteX6" fmla="*/ 163921 w 560649"/>
              <a:gd name="connsiteY6" fmla="*/ 550488 h 562965"/>
              <a:gd name="connsiteX7" fmla="*/ 151443 w 560649"/>
              <a:gd name="connsiteY7" fmla="*/ 562965 h 562965"/>
              <a:gd name="connsiteX8" fmla="*/ 12477 w 560649"/>
              <a:gd name="connsiteY8" fmla="*/ 562965 h 562965"/>
              <a:gd name="connsiteX9" fmla="*/ 0 w 560649"/>
              <a:gd name="connsiteY9" fmla="*/ 550488 h 562965"/>
              <a:gd name="connsiteX10" fmla="*/ 0 w 560649"/>
              <a:gd name="connsiteY10" fmla="*/ 500581 h 562965"/>
              <a:gd name="connsiteX11" fmla="*/ 0 w 560649"/>
              <a:gd name="connsiteY11" fmla="*/ 500580 h 562965"/>
              <a:gd name="connsiteX12" fmla="*/ 0 w 560649"/>
              <a:gd name="connsiteY12" fmla="*/ 410625 h 562965"/>
              <a:gd name="connsiteX13" fmla="*/ 12477 w 560649"/>
              <a:gd name="connsiteY13" fmla="*/ 398148 h 562965"/>
              <a:gd name="connsiteX14" fmla="*/ 235795 w 560649"/>
              <a:gd name="connsiteY14" fmla="*/ 32651 h 562965"/>
              <a:gd name="connsiteX15" fmla="*/ 290974 w 560649"/>
              <a:gd name="connsiteY15" fmla="*/ 87829 h 562965"/>
              <a:gd name="connsiteX16" fmla="*/ 281550 w 560649"/>
              <a:gd name="connsiteY16" fmla="*/ 118680 h 562965"/>
              <a:gd name="connsiteX17" fmla="*/ 279599 w 560649"/>
              <a:gd name="connsiteY17" fmla="*/ 121044 h 562965"/>
              <a:gd name="connsiteX18" fmla="*/ 334019 w 560649"/>
              <a:gd name="connsiteY18" fmla="*/ 202248 h 562965"/>
              <a:gd name="connsiteX19" fmla="*/ 337369 w 560649"/>
              <a:gd name="connsiteY19" fmla="*/ 200685 h 562965"/>
              <a:gd name="connsiteX20" fmla="*/ 359501 w 560649"/>
              <a:gd name="connsiteY20" fmla="*/ 196779 h 562965"/>
              <a:gd name="connsiteX21" fmla="*/ 423870 w 560649"/>
              <a:gd name="connsiteY21" fmla="*/ 261148 h 562965"/>
              <a:gd name="connsiteX22" fmla="*/ 405016 w 560649"/>
              <a:gd name="connsiteY22" fmla="*/ 306664 h 562965"/>
              <a:gd name="connsiteX23" fmla="*/ 403472 w 560649"/>
              <a:gd name="connsiteY23" fmla="*/ 307938 h 562965"/>
              <a:gd name="connsiteX24" fmla="*/ 459880 w 560649"/>
              <a:gd name="connsiteY24" fmla="*/ 404979 h 562965"/>
              <a:gd name="connsiteX25" fmla="*/ 466036 w 560649"/>
              <a:gd name="connsiteY25" fmla="*/ 404359 h 562965"/>
              <a:gd name="connsiteX26" fmla="*/ 516511 w 560649"/>
              <a:gd name="connsiteY26" fmla="*/ 454835 h 562965"/>
              <a:gd name="connsiteX27" fmla="*/ 466036 w 560649"/>
              <a:gd name="connsiteY27" fmla="*/ 505310 h 562965"/>
              <a:gd name="connsiteX28" fmla="*/ 415560 w 560649"/>
              <a:gd name="connsiteY28" fmla="*/ 454835 h 562965"/>
              <a:gd name="connsiteX29" fmla="*/ 430344 w 560649"/>
              <a:gd name="connsiteY29" fmla="*/ 419143 h 562965"/>
              <a:gd name="connsiteX30" fmla="*/ 432566 w 560649"/>
              <a:gd name="connsiteY30" fmla="*/ 417309 h 562965"/>
              <a:gd name="connsiteX31" fmla="*/ 377535 w 560649"/>
              <a:gd name="connsiteY31" fmla="*/ 322638 h 562965"/>
              <a:gd name="connsiteX32" fmla="*/ 372473 w 560649"/>
              <a:gd name="connsiteY32" fmla="*/ 324209 h 562965"/>
              <a:gd name="connsiteX33" fmla="*/ 359501 w 560649"/>
              <a:gd name="connsiteY33" fmla="*/ 325517 h 562965"/>
              <a:gd name="connsiteX34" fmla="*/ 346529 w 560649"/>
              <a:gd name="connsiteY34" fmla="*/ 324209 h 562965"/>
              <a:gd name="connsiteX35" fmla="*/ 337898 w 560649"/>
              <a:gd name="connsiteY35" fmla="*/ 321530 h 562965"/>
              <a:gd name="connsiteX36" fmla="*/ 300055 w 560649"/>
              <a:gd name="connsiteY36" fmla="*/ 390900 h 562965"/>
              <a:gd name="connsiteX37" fmla="*/ 304607 w 560649"/>
              <a:gd name="connsiteY37" fmla="*/ 396417 h 562965"/>
              <a:gd name="connsiteX38" fmla="*/ 312002 w 560649"/>
              <a:gd name="connsiteY38" fmla="*/ 420626 h 562965"/>
              <a:gd name="connsiteX39" fmla="*/ 268704 w 560649"/>
              <a:gd name="connsiteY39" fmla="*/ 463924 h 562965"/>
              <a:gd name="connsiteX40" fmla="*/ 225406 w 560649"/>
              <a:gd name="connsiteY40" fmla="*/ 420626 h 562965"/>
              <a:gd name="connsiteX41" fmla="*/ 268704 w 560649"/>
              <a:gd name="connsiteY41" fmla="*/ 377328 h 562965"/>
              <a:gd name="connsiteX42" fmla="*/ 273251 w 560649"/>
              <a:gd name="connsiteY42" fmla="*/ 377786 h 562965"/>
              <a:gd name="connsiteX43" fmla="*/ 312820 w 560649"/>
              <a:gd name="connsiteY43" fmla="*/ 305251 h 562965"/>
              <a:gd name="connsiteX44" fmla="*/ 306126 w 560649"/>
              <a:gd name="connsiteY44" fmla="*/ 297137 h 562965"/>
              <a:gd name="connsiteX45" fmla="*/ 301480 w 560649"/>
              <a:gd name="connsiteY45" fmla="*/ 289055 h 562965"/>
              <a:gd name="connsiteX46" fmla="*/ 298679 w 560649"/>
              <a:gd name="connsiteY46" fmla="*/ 281946 h 562965"/>
              <a:gd name="connsiteX47" fmla="*/ 134680 w 560649"/>
              <a:gd name="connsiteY47" fmla="*/ 294794 h 562965"/>
              <a:gd name="connsiteX48" fmla="*/ 134669 w 560649"/>
              <a:gd name="connsiteY48" fmla="*/ 294904 h 562965"/>
              <a:gd name="connsiteX49" fmla="*/ 92251 w 560649"/>
              <a:gd name="connsiteY49" fmla="*/ 329476 h 562965"/>
              <a:gd name="connsiteX50" fmla="*/ 48952 w 560649"/>
              <a:gd name="connsiteY50" fmla="*/ 286178 h 562965"/>
              <a:gd name="connsiteX51" fmla="*/ 92251 w 560649"/>
              <a:gd name="connsiteY51" fmla="*/ 242880 h 562965"/>
              <a:gd name="connsiteX52" fmla="*/ 128154 w 560649"/>
              <a:gd name="connsiteY52" fmla="*/ 261970 h 562965"/>
              <a:gd name="connsiteX53" fmla="*/ 129942 w 560649"/>
              <a:gd name="connsiteY53" fmla="*/ 265263 h 562965"/>
              <a:gd name="connsiteX54" fmla="*/ 296029 w 560649"/>
              <a:gd name="connsiteY54" fmla="*/ 252252 h 562965"/>
              <a:gd name="connsiteX55" fmla="*/ 296440 w 560649"/>
              <a:gd name="connsiteY55" fmla="*/ 248175 h 562965"/>
              <a:gd name="connsiteX56" fmla="*/ 304451 w 560649"/>
              <a:gd name="connsiteY56" fmla="*/ 227771 h 562965"/>
              <a:gd name="connsiteX57" fmla="*/ 310072 w 560649"/>
              <a:gd name="connsiteY57" fmla="*/ 220062 h 562965"/>
              <a:gd name="connsiteX58" fmla="*/ 255827 w 560649"/>
              <a:gd name="connsiteY58" fmla="*/ 139120 h 562965"/>
              <a:gd name="connsiteX59" fmla="*/ 246916 w 560649"/>
              <a:gd name="connsiteY59" fmla="*/ 141887 h 562965"/>
              <a:gd name="connsiteX60" fmla="*/ 235795 w 560649"/>
              <a:gd name="connsiteY60" fmla="*/ 143008 h 562965"/>
              <a:gd name="connsiteX61" fmla="*/ 180617 w 560649"/>
              <a:gd name="connsiteY61" fmla="*/ 87829 h 562965"/>
              <a:gd name="connsiteX62" fmla="*/ 235795 w 560649"/>
              <a:gd name="connsiteY62" fmla="*/ 32651 h 562965"/>
              <a:gd name="connsiteX63" fmla="*/ 409206 w 560649"/>
              <a:gd name="connsiteY63" fmla="*/ 0 h 562965"/>
              <a:gd name="connsiteX64" fmla="*/ 548172 w 560649"/>
              <a:gd name="connsiteY64" fmla="*/ 0 h 562965"/>
              <a:gd name="connsiteX65" fmla="*/ 560649 w 560649"/>
              <a:gd name="connsiteY65" fmla="*/ 12477 h 562965"/>
              <a:gd name="connsiteX66" fmla="*/ 560649 w 560649"/>
              <a:gd name="connsiteY66" fmla="*/ 62384 h 562965"/>
              <a:gd name="connsiteX67" fmla="*/ 560649 w 560649"/>
              <a:gd name="connsiteY67" fmla="*/ 62385 h 562965"/>
              <a:gd name="connsiteX68" fmla="*/ 560649 w 560649"/>
              <a:gd name="connsiteY68" fmla="*/ 152341 h 562965"/>
              <a:gd name="connsiteX69" fmla="*/ 548172 w 560649"/>
              <a:gd name="connsiteY69" fmla="*/ 164818 h 562965"/>
              <a:gd name="connsiteX70" fmla="*/ 498265 w 560649"/>
              <a:gd name="connsiteY70" fmla="*/ 164818 h 562965"/>
              <a:gd name="connsiteX71" fmla="*/ 485787 w 560649"/>
              <a:gd name="connsiteY71" fmla="*/ 152341 h 562965"/>
              <a:gd name="connsiteX72" fmla="*/ 485787 w 560649"/>
              <a:gd name="connsiteY72" fmla="*/ 74861 h 562965"/>
              <a:gd name="connsiteX73" fmla="*/ 409206 w 560649"/>
              <a:gd name="connsiteY73" fmla="*/ 74861 h 562965"/>
              <a:gd name="connsiteX74" fmla="*/ 396728 w 560649"/>
              <a:gd name="connsiteY74" fmla="*/ 62384 h 562965"/>
              <a:gd name="connsiteX75" fmla="*/ 396728 w 560649"/>
              <a:gd name="connsiteY75" fmla="*/ 12477 h 562965"/>
              <a:gd name="connsiteX76" fmla="*/ 409206 w 560649"/>
              <a:gd name="connsiteY76" fmla="*/ 0 h 562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60649" h="562965">
                <a:moveTo>
                  <a:pt x="12477" y="398148"/>
                </a:moveTo>
                <a:lnTo>
                  <a:pt x="62384" y="398148"/>
                </a:lnTo>
                <a:cubicBezTo>
                  <a:pt x="69276" y="398148"/>
                  <a:pt x="74862" y="403734"/>
                  <a:pt x="74862" y="410625"/>
                </a:cubicBezTo>
                <a:lnTo>
                  <a:pt x="74862" y="488104"/>
                </a:lnTo>
                <a:lnTo>
                  <a:pt x="151443" y="488104"/>
                </a:lnTo>
                <a:cubicBezTo>
                  <a:pt x="158334" y="488104"/>
                  <a:pt x="163921" y="493690"/>
                  <a:pt x="163921" y="500581"/>
                </a:cubicBezTo>
                <a:lnTo>
                  <a:pt x="163921" y="550488"/>
                </a:lnTo>
                <a:cubicBezTo>
                  <a:pt x="163921" y="557379"/>
                  <a:pt x="158334" y="562965"/>
                  <a:pt x="151443" y="562965"/>
                </a:cubicBezTo>
                <a:lnTo>
                  <a:pt x="12477" y="562965"/>
                </a:lnTo>
                <a:cubicBezTo>
                  <a:pt x="5587" y="562965"/>
                  <a:pt x="0" y="557379"/>
                  <a:pt x="0" y="550488"/>
                </a:cubicBezTo>
                <a:lnTo>
                  <a:pt x="0" y="500581"/>
                </a:lnTo>
                <a:lnTo>
                  <a:pt x="0" y="500580"/>
                </a:lnTo>
                <a:lnTo>
                  <a:pt x="0" y="410625"/>
                </a:lnTo>
                <a:cubicBezTo>
                  <a:pt x="0" y="403734"/>
                  <a:pt x="5587" y="398148"/>
                  <a:pt x="12477" y="398148"/>
                </a:cubicBezTo>
                <a:close/>
                <a:moveTo>
                  <a:pt x="235795" y="32651"/>
                </a:moveTo>
                <a:cubicBezTo>
                  <a:pt x="266270" y="32651"/>
                  <a:pt x="290974" y="57355"/>
                  <a:pt x="290974" y="87829"/>
                </a:cubicBezTo>
                <a:cubicBezTo>
                  <a:pt x="290974" y="99257"/>
                  <a:pt x="287500" y="109874"/>
                  <a:pt x="281550" y="118680"/>
                </a:cubicBezTo>
                <a:lnTo>
                  <a:pt x="279599" y="121044"/>
                </a:lnTo>
                <a:lnTo>
                  <a:pt x="334019" y="202248"/>
                </a:lnTo>
                <a:lnTo>
                  <a:pt x="337369" y="200685"/>
                </a:lnTo>
                <a:cubicBezTo>
                  <a:pt x="344270" y="198158"/>
                  <a:pt x="351724" y="196779"/>
                  <a:pt x="359501" y="196779"/>
                </a:cubicBezTo>
                <a:cubicBezTo>
                  <a:pt x="395051" y="196779"/>
                  <a:pt x="423870" y="225598"/>
                  <a:pt x="423870" y="261148"/>
                </a:cubicBezTo>
                <a:cubicBezTo>
                  <a:pt x="423870" y="278923"/>
                  <a:pt x="416665" y="295015"/>
                  <a:pt x="405016" y="306664"/>
                </a:cubicBezTo>
                <a:lnTo>
                  <a:pt x="403472" y="307938"/>
                </a:lnTo>
                <a:lnTo>
                  <a:pt x="459880" y="404979"/>
                </a:lnTo>
                <a:lnTo>
                  <a:pt x="466036" y="404359"/>
                </a:lnTo>
                <a:cubicBezTo>
                  <a:pt x="493912" y="404359"/>
                  <a:pt x="516511" y="426958"/>
                  <a:pt x="516511" y="454835"/>
                </a:cubicBezTo>
                <a:cubicBezTo>
                  <a:pt x="516511" y="482711"/>
                  <a:pt x="493912" y="505310"/>
                  <a:pt x="466036" y="505310"/>
                </a:cubicBezTo>
                <a:cubicBezTo>
                  <a:pt x="438159" y="505310"/>
                  <a:pt x="415560" y="482711"/>
                  <a:pt x="415560" y="454835"/>
                </a:cubicBezTo>
                <a:cubicBezTo>
                  <a:pt x="415560" y="440896"/>
                  <a:pt x="421210" y="428277"/>
                  <a:pt x="430344" y="419143"/>
                </a:cubicBezTo>
                <a:lnTo>
                  <a:pt x="432566" y="417309"/>
                </a:lnTo>
                <a:lnTo>
                  <a:pt x="377535" y="322638"/>
                </a:lnTo>
                <a:lnTo>
                  <a:pt x="372473" y="324209"/>
                </a:lnTo>
                <a:cubicBezTo>
                  <a:pt x="368283" y="325067"/>
                  <a:pt x="363945" y="325517"/>
                  <a:pt x="359501" y="325517"/>
                </a:cubicBezTo>
                <a:cubicBezTo>
                  <a:pt x="355057" y="325517"/>
                  <a:pt x="350719" y="325067"/>
                  <a:pt x="346529" y="324209"/>
                </a:cubicBezTo>
                <a:lnTo>
                  <a:pt x="337898" y="321530"/>
                </a:lnTo>
                <a:lnTo>
                  <a:pt x="300055" y="390900"/>
                </a:lnTo>
                <a:lnTo>
                  <a:pt x="304607" y="396417"/>
                </a:lnTo>
                <a:cubicBezTo>
                  <a:pt x="309276" y="403328"/>
                  <a:pt x="312002" y="411659"/>
                  <a:pt x="312002" y="420626"/>
                </a:cubicBezTo>
                <a:cubicBezTo>
                  <a:pt x="312002" y="444539"/>
                  <a:pt x="292617" y="463924"/>
                  <a:pt x="268704" y="463924"/>
                </a:cubicBezTo>
                <a:cubicBezTo>
                  <a:pt x="244791" y="463924"/>
                  <a:pt x="225406" y="444539"/>
                  <a:pt x="225406" y="420626"/>
                </a:cubicBezTo>
                <a:cubicBezTo>
                  <a:pt x="225406" y="396713"/>
                  <a:pt x="244791" y="377328"/>
                  <a:pt x="268704" y="377328"/>
                </a:cubicBezTo>
                <a:lnTo>
                  <a:pt x="273251" y="377786"/>
                </a:lnTo>
                <a:lnTo>
                  <a:pt x="312820" y="305251"/>
                </a:lnTo>
                <a:lnTo>
                  <a:pt x="306126" y="297137"/>
                </a:lnTo>
                <a:cubicBezTo>
                  <a:pt x="304390" y="294569"/>
                  <a:pt x="302836" y="291869"/>
                  <a:pt x="301480" y="289055"/>
                </a:cubicBezTo>
                <a:lnTo>
                  <a:pt x="298679" y="281946"/>
                </a:lnTo>
                <a:lnTo>
                  <a:pt x="134680" y="294794"/>
                </a:lnTo>
                <a:lnTo>
                  <a:pt x="134669" y="294904"/>
                </a:lnTo>
                <a:cubicBezTo>
                  <a:pt x="130632" y="314634"/>
                  <a:pt x="113174" y="329476"/>
                  <a:pt x="92251" y="329476"/>
                </a:cubicBezTo>
                <a:cubicBezTo>
                  <a:pt x="68338" y="329476"/>
                  <a:pt x="48952" y="310091"/>
                  <a:pt x="48952" y="286178"/>
                </a:cubicBezTo>
                <a:cubicBezTo>
                  <a:pt x="48952" y="262265"/>
                  <a:pt x="68338" y="242880"/>
                  <a:pt x="92251" y="242880"/>
                </a:cubicBezTo>
                <a:cubicBezTo>
                  <a:pt x="107196" y="242880"/>
                  <a:pt x="120373" y="250452"/>
                  <a:pt x="128154" y="261970"/>
                </a:cubicBezTo>
                <a:lnTo>
                  <a:pt x="129942" y="265263"/>
                </a:lnTo>
                <a:lnTo>
                  <a:pt x="296029" y="252252"/>
                </a:lnTo>
                <a:lnTo>
                  <a:pt x="296440" y="248175"/>
                </a:lnTo>
                <a:cubicBezTo>
                  <a:pt x="297941" y="240843"/>
                  <a:pt x="300688" y="233964"/>
                  <a:pt x="304451" y="227771"/>
                </a:cubicBezTo>
                <a:lnTo>
                  <a:pt x="310072" y="220062"/>
                </a:lnTo>
                <a:lnTo>
                  <a:pt x="255827" y="139120"/>
                </a:lnTo>
                <a:lnTo>
                  <a:pt x="246916" y="141887"/>
                </a:lnTo>
                <a:cubicBezTo>
                  <a:pt x="243324" y="142622"/>
                  <a:pt x="239605" y="143008"/>
                  <a:pt x="235795" y="143008"/>
                </a:cubicBezTo>
                <a:cubicBezTo>
                  <a:pt x="205321" y="143008"/>
                  <a:pt x="180617" y="118304"/>
                  <a:pt x="180617" y="87829"/>
                </a:cubicBezTo>
                <a:cubicBezTo>
                  <a:pt x="180617" y="57355"/>
                  <a:pt x="205321" y="32651"/>
                  <a:pt x="235795" y="32651"/>
                </a:cubicBezTo>
                <a:close/>
                <a:moveTo>
                  <a:pt x="409206" y="0"/>
                </a:moveTo>
                <a:lnTo>
                  <a:pt x="548172" y="0"/>
                </a:lnTo>
                <a:cubicBezTo>
                  <a:pt x="555062" y="0"/>
                  <a:pt x="560649" y="5587"/>
                  <a:pt x="560649" y="12477"/>
                </a:cubicBezTo>
                <a:lnTo>
                  <a:pt x="560649" y="62384"/>
                </a:lnTo>
                <a:lnTo>
                  <a:pt x="560649" y="62385"/>
                </a:lnTo>
                <a:lnTo>
                  <a:pt x="560649" y="152341"/>
                </a:lnTo>
                <a:cubicBezTo>
                  <a:pt x="560649" y="159232"/>
                  <a:pt x="555062" y="164818"/>
                  <a:pt x="548172" y="164818"/>
                </a:cubicBezTo>
                <a:lnTo>
                  <a:pt x="498265" y="164818"/>
                </a:lnTo>
                <a:cubicBezTo>
                  <a:pt x="491374" y="164818"/>
                  <a:pt x="485787" y="159232"/>
                  <a:pt x="485787" y="152341"/>
                </a:cubicBezTo>
                <a:lnTo>
                  <a:pt x="485787" y="74861"/>
                </a:lnTo>
                <a:lnTo>
                  <a:pt x="409206" y="74861"/>
                </a:lnTo>
                <a:cubicBezTo>
                  <a:pt x="402315" y="74861"/>
                  <a:pt x="396728" y="69275"/>
                  <a:pt x="396728" y="62384"/>
                </a:cubicBezTo>
                <a:lnTo>
                  <a:pt x="396728" y="12477"/>
                </a:lnTo>
                <a:cubicBezTo>
                  <a:pt x="396728" y="5586"/>
                  <a:pt x="402315" y="0"/>
                  <a:pt x="409206" y="0"/>
                </a:cubicBezTo>
                <a:close/>
              </a:path>
            </a:pathLst>
          </a:custGeom>
          <a:solidFill>
            <a:srgbClr val="0078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41074"/>
            <a:endParaRPr lang="en-US" sz="1600" kern="0" dirty="0">
              <a:solidFill>
                <a:sysClr val="windowText" lastClr="000000"/>
              </a:solidFill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650B57D-478C-4D4C-A64E-B7B51561B0C1}"/>
              </a:ext>
            </a:extLst>
          </p:cNvPr>
          <p:cNvSpPr/>
          <p:nvPr/>
        </p:nvSpPr>
        <p:spPr>
          <a:xfrm>
            <a:off x="8795657" y="4746969"/>
            <a:ext cx="1625090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/>
              <a:t>$upstream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E162C7-0F8F-435C-A3B5-48AFFB32B73C}"/>
              </a:ext>
            </a:extLst>
          </p:cNvPr>
          <p:cNvSpPr/>
          <p:nvPr/>
        </p:nvSpPr>
        <p:spPr>
          <a:xfrm>
            <a:off x="762000" y="1792513"/>
            <a:ext cx="1937657" cy="224971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edgeAgent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Represents the gateway device id.  Pulls new configs, </a:t>
            </a:r>
            <a:r>
              <a:rPr lang="en-US" sz="1600" dirty="0" err="1"/>
              <a:t>contgainers</a:t>
            </a:r>
            <a:r>
              <a:rPr lang="en-US" sz="1600" dirty="0"/>
              <a:t>, etc.</a:t>
            </a:r>
            <a:endParaRPr lang="en-US" sz="140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4029F80-B3BB-4289-A22A-2873C395C0DD}"/>
              </a:ext>
            </a:extLst>
          </p:cNvPr>
          <p:cNvSpPr/>
          <p:nvPr/>
        </p:nvSpPr>
        <p:spPr>
          <a:xfrm>
            <a:off x="2924628" y="1792513"/>
            <a:ext cx="1937657" cy="224971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edgeHub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Manages the communication between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0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276E2C-8559-436E-93A3-6C48E7665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Azure IoT Edge</a:t>
            </a:r>
          </a:p>
        </p:txBody>
      </p:sp>
    </p:spTree>
    <p:extLst>
      <p:ext uri="{BB962C8B-B14F-4D97-AF65-F5344CB8AC3E}">
        <p14:creationId xmlns:p14="http://schemas.microsoft.com/office/powerpoint/2010/main" val="2617865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Connector 1-2">
            <a:extLst>
              <a:ext uri="{FF2B5EF4-FFF2-40B4-BE49-F238E27FC236}">
                <a16:creationId xmlns:a16="http://schemas.microsoft.com/office/drawing/2014/main" id="{5104D77C-0D9F-43B1-9A0B-77CB75523705}"/>
              </a:ext>
            </a:extLst>
          </p:cNvPr>
          <p:cNvGrpSpPr/>
          <p:nvPr/>
        </p:nvGrpSpPr>
        <p:grpSpPr>
          <a:xfrm>
            <a:off x="2892439" y="2237012"/>
            <a:ext cx="1218168" cy="548640"/>
            <a:chOff x="2892439" y="2237012"/>
            <a:chExt cx="1218168" cy="548640"/>
          </a:xfrm>
          <a:solidFill>
            <a:schemeClr val="accent4">
              <a:lumMod val="75000"/>
            </a:schemeClr>
          </a:solidFill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09CAE29A-A7EC-4F42-839D-44A3001FA6C2}"/>
                </a:ext>
              </a:extLst>
            </p:cNvPr>
            <p:cNvSpPr/>
            <p:nvPr/>
          </p:nvSpPr>
          <p:spPr>
            <a:xfrm rot="18000000">
              <a:off x="2682127" y="2447324"/>
              <a:ext cx="548640" cy="12801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EA1416F8-0923-4B49-BCD1-8E6265424B39}"/>
                </a:ext>
              </a:extLst>
            </p:cNvPr>
            <p:cNvSpPr/>
            <p:nvPr/>
          </p:nvSpPr>
          <p:spPr>
            <a:xfrm rot="14400000">
              <a:off x="3772279" y="2447324"/>
              <a:ext cx="548640" cy="12801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2883A94-83D4-4226-AC56-855E2BE9171A}"/>
                </a:ext>
              </a:extLst>
            </p:cNvPr>
            <p:cNvSpPr/>
            <p:nvPr/>
          </p:nvSpPr>
          <p:spPr>
            <a:xfrm>
              <a:off x="3004736" y="2264859"/>
              <a:ext cx="991681" cy="12801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Connector 2-3">
            <a:extLst>
              <a:ext uri="{FF2B5EF4-FFF2-40B4-BE49-F238E27FC236}">
                <a16:creationId xmlns:a16="http://schemas.microsoft.com/office/drawing/2014/main" id="{FD8E957D-13BF-4F7D-849F-ED36FE077905}"/>
              </a:ext>
            </a:extLst>
          </p:cNvPr>
          <p:cNvGrpSpPr/>
          <p:nvPr/>
        </p:nvGrpSpPr>
        <p:grpSpPr>
          <a:xfrm rot="10800000">
            <a:off x="5491122" y="4621636"/>
            <a:ext cx="1218168" cy="548640"/>
            <a:chOff x="5246036" y="2154684"/>
            <a:chExt cx="1218168" cy="548640"/>
          </a:xfrm>
          <a:solidFill>
            <a:schemeClr val="accent4">
              <a:lumMod val="75000"/>
            </a:schemeClr>
          </a:solidFill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FB19E59-7808-4F14-91E5-C1040AD0D9DA}"/>
                </a:ext>
              </a:extLst>
            </p:cNvPr>
            <p:cNvSpPr/>
            <p:nvPr/>
          </p:nvSpPr>
          <p:spPr>
            <a:xfrm rot="18000000">
              <a:off x="5035724" y="2364996"/>
              <a:ext cx="548640" cy="12801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0C828D7C-01A2-415A-ADF3-BCB0A9B0CA78}"/>
                </a:ext>
              </a:extLst>
            </p:cNvPr>
            <p:cNvSpPr/>
            <p:nvPr/>
          </p:nvSpPr>
          <p:spPr>
            <a:xfrm rot="14400000">
              <a:off x="6125876" y="2364996"/>
              <a:ext cx="548640" cy="12801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45A9E68B-0B27-4FF0-B4CE-A128DB9BF5D9}"/>
                </a:ext>
              </a:extLst>
            </p:cNvPr>
            <p:cNvSpPr/>
            <p:nvPr/>
          </p:nvSpPr>
          <p:spPr>
            <a:xfrm>
              <a:off x="5358333" y="2182531"/>
              <a:ext cx="991681" cy="12801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Connector 3-4">
            <a:extLst>
              <a:ext uri="{FF2B5EF4-FFF2-40B4-BE49-F238E27FC236}">
                <a16:creationId xmlns:a16="http://schemas.microsoft.com/office/drawing/2014/main" id="{FEBD7E01-D5AB-44C4-A0AD-7D9CD4578B5F}"/>
              </a:ext>
            </a:extLst>
          </p:cNvPr>
          <p:cNvGrpSpPr/>
          <p:nvPr/>
        </p:nvGrpSpPr>
        <p:grpSpPr>
          <a:xfrm>
            <a:off x="8072347" y="2237012"/>
            <a:ext cx="1218168" cy="548640"/>
            <a:chOff x="2892439" y="2237012"/>
            <a:chExt cx="1218168" cy="548640"/>
          </a:xfrm>
          <a:solidFill>
            <a:schemeClr val="accent4">
              <a:lumMod val="75000"/>
            </a:schemeClr>
          </a:solidFill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127C14A5-D974-4A86-9486-426667D819C3}"/>
                </a:ext>
              </a:extLst>
            </p:cNvPr>
            <p:cNvSpPr/>
            <p:nvPr/>
          </p:nvSpPr>
          <p:spPr>
            <a:xfrm rot="18000000">
              <a:off x="2682127" y="2447324"/>
              <a:ext cx="548640" cy="12801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FB99A18C-287B-48B5-BDB9-DFFC0EF4FF62}"/>
                </a:ext>
              </a:extLst>
            </p:cNvPr>
            <p:cNvSpPr/>
            <p:nvPr/>
          </p:nvSpPr>
          <p:spPr>
            <a:xfrm rot="14400000">
              <a:off x="3772279" y="2447324"/>
              <a:ext cx="548640" cy="12801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5DAC42F6-9B7C-4F6E-867C-E0024D8E33EB}"/>
                </a:ext>
              </a:extLst>
            </p:cNvPr>
            <p:cNvSpPr/>
            <p:nvPr/>
          </p:nvSpPr>
          <p:spPr>
            <a:xfrm>
              <a:off x="3004736" y="2264859"/>
              <a:ext cx="991681" cy="12801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Slide Title">
            <a:extLst>
              <a:ext uri="{FF2B5EF4-FFF2-40B4-BE49-F238E27FC236}">
                <a16:creationId xmlns:a16="http://schemas.microsoft.com/office/drawing/2014/main" id="{EA7F87B8-1AD2-4C20-B401-34A6F454A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2" name="Agenda Item 1">
            <a:extLst>
              <a:ext uri="{FF2B5EF4-FFF2-40B4-BE49-F238E27FC236}">
                <a16:creationId xmlns:a16="http://schemas.microsoft.com/office/drawing/2014/main" id="{F7396224-4845-4534-A9E1-8D18735205C4}"/>
              </a:ext>
            </a:extLst>
          </p:cNvPr>
          <p:cNvSpPr/>
          <p:nvPr/>
        </p:nvSpPr>
        <p:spPr>
          <a:xfrm>
            <a:off x="1040778" y="2511332"/>
            <a:ext cx="2368296" cy="2368296"/>
          </a:xfrm>
          <a:custGeom>
            <a:avLst/>
            <a:gdLst>
              <a:gd name="connsiteX0" fmla="*/ 1184148 w 2368296"/>
              <a:gd name="connsiteY0" fmla="*/ 64954 h 2368296"/>
              <a:gd name="connsiteX1" fmla="*/ 64954 w 2368296"/>
              <a:gd name="connsiteY1" fmla="*/ 1184148 h 2368296"/>
              <a:gd name="connsiteX2" fmla="*/ 1184148 w 2368296"/>
              <a:gd name="connsiteY2" fmla="*/ 2303342 h 2368296"/>
              <a:gd name="connsiteX3" fmla="*/ 2303342 w 2368296"/>
              <a:gd name="connsiteY3" fmla="*/ 1184148 h 2368296"/>
              <a:gd name="connsiteX4" fmla="*/ 1184148 w 2368296"/>
              <a:gd name="connsiteY4" fmla="*/ 64954 h 2368296"/>
              <a:gd name="connsiteX5" fmla="*/ 1184148 w 2368296"/>
              <a:gd name="connsiteY5" fmla="*/ 0 h 2368296"/>
              <a:gd name="connsiteX6" fmla="*/ 2368296 w 2368296"/>
              <a:gd name="connsiteY6" fmla="*/ 1184148 h 2368296"/>
              <a:gd name="connsiteX7" fmla="*/ 1184148 w 2368296"/>
              <a:gd name="connsiteY7" fmla="*/ 2368296 h 2368296"/>
              <a:gd name="connsiteX8" fmla="*/ 0 w 2368296"/>
              <a:gd name="connsiteY8" fmla="*/ 1184148 h 2368296"/>
              <a:gd name="connsiteX9" fmla="*/ 1184148 w 2368296"/>
              <a:gd name="connsiteY9" fmla="*/ 0 h 236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68296" h="2368296">
                <a:moveTo>
                  <a:pt x="1184148" y="64954"/>
                </a:moveTo>
                <a:cubicBezTo>
                  <a:pt x="566034" y="64954"/>
                  <a:pt x="64954" y="566034"/>
                  <a:pt x="64954" y="1184148"/>
                </a:cubicBezTo>
                <a:cubicBezTo>
                  <a:pt x="64954" y="1802262"/>
                  <a:pt x="566034" y="2303342"/>
                  <a:pt x="1184148" y="2303342"/>
                </a:cubicBezTo>
                <a:cubicBezTo>
                  <a:pt x="1802262" y="2303342"/>
                  <a:pt x="2303342" y="1802262"/>
                  <a:pt x="2303342" y="1184148"/>
                </a:cubicBezTo>
                <a:cubicBezTo>
                  <a:pt x="2303342" y="566034"/>
                  <a:pt x="1802262" y="64954"/>
                  <a:pt x="1184148" y="64954"/>
                </a:cubicBezTo>
                <a:close/>
                <a:moveTo>
                  <a:pt x="1184148" y="0"/>
                </a:moveTo>
                <a:cubicBezTo>
                  <a:pt x="1838135" y="0"/>
                  <a:pt x="2368296" y="530161"/>
                  <a:pt x="2368296" y="1184148"/>
                </a:cubicBezTo>
                <a:cubicBezTo>
                  <a:pt x="2368296" y="1838135"/>
                  <a:pt x="1838135" y="2368296"/>
                  <a:pt x="1184148" y="2368296"/>
                </a:cubicBezTo>
                <a:cubicBezTo>
                  <a:pt x="530161" y="2368296"/>
                  <a:pt x="0" y="1838135"/>
                  <a:pt x="0" y="1184148"/>
                </a:cubicBezTo>
                <a:cubicBezTo>
                  <a:pt x="0" y="530161"/>
                  <a:pt x="530161" y="0"/>
                  <a:pt x="11841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IoT Edge Overview</a:t>
            </a:r>
          </a:p>
        </p:txBody>
      </p:sp>
      <p:sp>
        <p:nvSpPr>
          <p:cNvPr id="14" name="Agenda Item 2">
            <a:extLst>
              <a:ext uri="{FF2B5EF4-FFF2-40B4-BE49-F238E27FC236}">
                <a16:creationId xmlns:a16="http://schemas.microsoft.com/office/drawing/2014/main" id="{5BEEAD78-6152-4EF4-B978-B124251BF8AD}"/>
              </a:ext>
            </a:extLst>
          </p:cNvPr>
          <p:cNvSpPr/>
          <p:nvPr/>
        </p:nvSpPr>
        <p:spPr>
          <a:xfrm>
            <a:off x="3621494" y="2511332"/>
            <a:ext cx="2368296" cy="2368296"/>
          </a:xfrm>
          <a:custGeom>
            <a:avLst/>
            <a:gdLst>
              <a:gd name="connsiteX0" fmla="*/ 1184148 w 2368296"/>
              <a:gd name="connsiteY0" fmla="*/ 64954 h 2368296"/>
              <a:gd name="connsiteX1" fmla="*/ 64954 w 2368296"/>
              <a:gd name="connsiteY1" fmla="*/ 1184148 h 2368296"/>
              <a:gd name="connsiteX2" fmla="*/ 1184148 w 2368296"/>
              <a:gd name="connsiteY2" fmla="*/ 2303342 h 2368296"/>
              <a:gd name="connsiteX3" fmla="*/ 2303342 w 2368296"/>
              <a:gd name="connsiteY3" fmla="*/ 1184148 h 2368296"/>
              <a:gd name="connsiteX4" fmla="*/ 1184148 w 2368296"/>
              <a:gd name="connsiteY4" fmla="*/ 64954 h 2368296"/>
              <a:gd name="connsiteX5" fmla="*/ 1184148 w 2368296"/>
              <a:gd name="connsiteY5" fmla="*/ 0 h 2368296"/>
              <a:gd name="connsiteX6" fmla="*/ 2368296 w 2368296"/>
              <a:gd name="connsiteY6" fmla="*/ 1184148 h 2368296"/>
              <a:gd name="connsiteX7" fmla="*/ 1184148 w 2368296"/>
              <a:gd name="connsiteY7" fmla="*/ 2368296 h 2368296"/>
              <a:gd name="connsiteX8" fmla="*/ 0 w 2368296"/>
              <a:gd name="connsiteY8" fmla="*/ 1184148 h 2368296"/>
              <a:gd name="connsiteX9" fmla="*/ 1184148 w 2368296"/>
              <a:gd name="connsiteY9" fmla="*/ 0 h 236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68296" h="2368296">
                <a:moveTo>
                  <a:pt x="1184148" y="64954"/>
                </a:moveTo>
                <a:cubicBezTo>
                  <a:pt x="566034" y="64954"/>
                  <a:pt x="64954" y="566034"/>
                  <a:pt x="64954" y="1184148"/>
                </a:cubicBezTo>
                <a:cubicBezTo>
                  <a:pt x="64954" y="1802262"/>
                  <a:pt x="566034" y="2303342"/>
                  <a:pt x="1184148" y="2303342"/>
                </a:cubicBezTo>
                <a:cubicBezTo>
                  <a:pt x="1802262" y="2303342"/>
                  <a:pt x="2303342" y="1802262"/>
                  <a:pt x="2303342" y="1184148"/>
                </a:cubicBezTo>
                <a:cubicBezTo>
                  <a:pt x="2303342" y="566034"/>
                  <a:pt x="1802262" y="64954"/>
                  <a:pt x="1184148" y="64954"/>
                </a:cubicBezTo>
                <a:close/>
                <a:moveTo>
                  <a:pt x="1184148" y="0"/>
                </a:moveTo>
                <a:cubicBezTo>
                  <a:pt x="1838135" y="0"/>
                  <a:pt x="2368296" y="530161"/>
                  <a:pt x="2368296" y="1184148"/>
                </a:cubicBezTo>
                <a:cubicBezTo>
                  <a:pt x="2368296" y="1838135"/>
                  <a:pt x="1838135" y="2368296"/>
                  <a:pt x="1184148" y="2368296"/>
                </a:cubicBezTo>
                <a:cubicBezTo>
                  <a:pt x="530161" y="2368296"/>
                  <a:pt x="0" y="1838135"/>
                  <a:pt x="0" y="1184148"/>
                </a:cubicBezTo>
                <a:cubicBezTo>
                  <a:pt x="0" y="530161"/>
                  <a:pt x="530161" y="0"/>
                  <a:pt x="118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Configuring IoT Edge</a:t>
            </a:r>
          </a:p>
        </p:txBody>
      </p:sp>
      <p:sp>
        <p:nvSpPr>
          <p:cNvPr id="15" name="Agenda Item 3">
            <a:extLst>
              <a:ext uri="{FF2B5EF4-FFF2-40B4-BE49-F238E27FC236}">
                <a16:creationId xmlns:a16="http://schemas.microsoft.com/office/drawing/2014/main" id="{F9BAC793-56EE-407C-9ADC-9A4C726F2073}"/>
              </a:ext>
            </a:extLst>
          </p:cNvPr>
          <p:cNvSpPr/>
          <p:nvPr/>
        </p:nvSpPr>
        <p:spPr>
          <a:xfrm>
            <a:off x="6202210" y="2511332"/>
            <a:ext cx="2368296" cy="2368296"/>
          </a:xfrm>
          <a:custGeom>
            <a:avLst/>
            <a:gdLst>
              <a:gd name="connsiteX0" fmla="*/ 1184148 w 2368296"/>
              <a:gd name="connsiteY0" fmla="*/ 64954 h 2368296"/>
              <a:gd name="connsiteX1" fmla="*/ 64954 w 2368296"/>
              <a:gd name="connsiteY1" fmla="*/ 1184148 h 2368296"/>
              <a:gd name="connsiteX2" fmla="*/ 1184148 w 2368296"/>
              <a:gd name="connsiteY2" fmla="*/ 2303342 h 2368296"/>
              <a:gd name="connsiteX3" fmla="*/ 2303342 w 2368296"/>
              <a:gd name="connsiteY3" fmla="*/ 1184148 h 2368296"/>
              <a:gd name="connsiteX4" fmla="*/ 1184148 w 2368296"/>
              <a:gd name="connsiteY4" fmla="*/ 64954 h 2368296"/>
              <a:gd name="connsiteX5" fmla="*/ 1184148 w 2368296"/>
              <a:gd name="connsiteY5" fmla="*/ 0 h 2368296"/>
              <a:gd name="connsiteX6" fmla="*/ 2368296 w 2368296"/>
              <a:gd name="connsiteY6" fmla="*/ 1184148 h 2368296"/>
              <a:gd name="connsiteX7" fmla="*/ 1184148 w 2368296"/>
              <a:gd name="connsiteY7" fmla="*/ 2368296 h 2368296"/>
              <a:gd name="connsiteX8" fmla="*/ 0 w 2368296"/>
              <a:gd name="connsiteY8" fmla="*/ 1184148 h 2368296"/>
              <a:gd name="connsiteX9" fmla="*/ 1184148 w 2368296"/>
              <a:gd name="connsiteY9" fmla="*/ 0 h 236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68296" h="2368296">
                <a:moveTo>
                  <a:pt x="1184148" y="64954"/>
                </a:moveTo>
                <a:cubicBezTo>
                  <a:pt x="566034" y="64954"/>
                  <a:pt x="64954" y="566034"/>
                  <a:pt x="64954" y="1184148"/>
                </a:cubicBezTo>
                <a:cubicBezTo>
                  <a:pt x="64954" y="1802262"/>
                  <a:pt x="566034" y="2303342"/>
                  <a:pt x="1184148" y="2303342"/>
                </a:cubicBezTo>
                <a:cubicBezTo>
                  <a:pt x="1802262" y="2303342"/>
                  <a:pt x="2303342" y="1802262"/>
                  <a:pt x="2303342" y="1184148"/>
                </a:cubicBezTo>
                <a:cubicBezTo>
                  <a:pt x="2303342" y="566034"/>
                  <a:pt x="1802262" y="64954"/>
                  <a:pt x="1184148" y="64954"/>
                </a:cubicBezTo>
                <a:close/>
                <a:moveTo>
                  <a:pt x="1184148" y="0"/>
                </a:moveTo>
                <a:cubicBezTo>
                  <a:pt x="1838135" y="0"/>
                  <a:pt x="2368296" y="530161"/>
                  <a:pt x="2368296" y="1184148"/>
                </a:cubicBezTo>
                <a:cubicBezTo>
                  <a:pt x="2368296" y="1838135"/>
                  <a:pt x="1838135" y="2368296"/>
                  <a:pt x="1184148" y="2368296"/>
                </a:cubicBezTo>
                <a:cubicBezTo>
                  <a:pt x="530161" y="2368296"/>
                  <a:pt x="0" y="1838135"/>
                  <a:pt x="0" y="1184148"/>
                </a:cubicBezTo>
                <a:cubicBezTo>
                  <a:pt x="0" y="530161"/>
                  <a:pt x="530161" y="0"/>
                  <a:pt x="11841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Creating Custom Modules</a:t>
            </a:r>
          </a:p>
        </p:txBody>
      </p:sp>
      <p:sp>
        <p:nvSpPr>
          <p:cNvPr id="16" name="Agenda Item 4">
            <a:extLst>
              <a:ext uri="{FF2B5EF4-FFF2-40B4-BE49-F238E27FC236}">
                <a16:creationId xmlns:a16="http://schemas.microsoft.com/office/drawing/2014/main" id="{7EE54C8E-65F4-4C74-89F0-6D449EE718E9}"/>
              </a:ext>
            </a:extLst>
          </p:cNvPr>
          <p:cNvSpPr/>
          <p:nvPr/>
        </p:nvSpPr>
        <p:spPr>
          <a:xfrm>
            <a:off x="8782926" y="2511332"/>
            <a:ext cx="2368296" cy="2368296"/>
          </a:xfrm>
          <a:custGeom>
            <a:avLst/>
            <a:gdLst>
              <a:gd name="connsiteX0" fmla="*/ 1184148 w 2368296"/>
              <a:gd name="connsiteY0" fmla="*/ 64954 h 2368296"/>
              <a:gd name="connsiteX1" fmla="*/ 64954 w 2368296"/>
              <a:gd name="connsiteY1" fmla="*/ 1184148 h 2368296"/>
              <a:gd name="connsiteX2" fmla="*/ 1184148 w 2368296"/>
              <a:gd name="connsiteY2" fmla="*/ 2303342 h 2368296"/>
              <a:gd name="connsiteX3" fmla="*/ 2303342 w 2368296"/>
              <a:gd name="connsiteY3" fmla="*/ 1184148 h 2368296"/>
              <a:gd name="connsiteX4" fmla="*/ 1184148 w 2368296"/>
              <a:gd name="connsiteY4" fmla="*/ 64954 h 2368296"/>
              <a:gd name="connsiteX5" fmla="*/ 1184148 w 2368296"/>
              <a:gd name="connsiteY5" fmla="*/ 0 h 2368296"/>
              <a:gd name="connsiteX6" fmla="*/ 2368296 w 2368296"/>
              <a:gd name="connsiteY6" fmla="*/ 1184148 h 2368296"/>
              <a:gd name="connsiteX7" fmla="*/ 1184148 w 2368296"/>
              <a:gd name="connsiteY7" fmla="*/ 2368296 h 2368296"/>
              <a:gd name="connsiteX8" fmla="*/ 0 w 2368296"/>
              <a:gd name="connsiteY8" fmla="*/ 1184148 h 2368296"/>
              <a:gd name="connsiteX9" fmla="*/ 1184148 w 2368296"/>
              <a:gd name="connsiteY9" fmla="*/ 0 h 236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68296" h="2368296">
                <a:moveTo>
                  <a:pt x="1184148" y="64954"/>
                </a:moveTo>
                <a:cubicBezTo>
                  <a:pt x="566034" y="64954"/>
                  <a:pt x="64954" y="566034"/>
                  <a:pt x="64954" y="1184148"/>
                </a:cubicBezTo>
                <a:cubicBezTo>
                  <a:pt x="64954" y="1802262"/>
                  <a:pt x="566034" y="2303342"/>
                  <a:pt x="1184148" y="2303342"/>
                </a:cubicBezTo>
                <a:cubicBezTo>
                  <a:pt x="1802262" y="2303342"/>
                  <a:pt x="2303342" y="1802262"/>
                  <a:pt x="2303342" y="1184148"/>
                </a:cubicBezTo>
                <a:cubicBezTo>
                  <a:pt x="2303342" y="566034"/>
                  <a:pt x="1802262" y="64954"/>
                  <a:pt x="1184148" y="64954"/>
                </a:cubicBezTo>
                <a:close/>
                <a:moveTo>
                  <a:pt x="1184148" y="0"/>
                </a:moveTo>
                <a:cubicBezTo>
                  <a:pt x="1838135" y="0"/>
                  <a:pt x="2368296" y="530161"/>
                  <a:pt x="2368296" y="1184148"/>
                </a:cubicBezTo>
                <a:cubicBezTo>
                  <a:pt x="2368296" y="1838135"/>
                  <a:pt x="1838135" y="2368296"/>
                  <a:pt x="1184148" y="2368296"/>
                </a:cubicBezTo>
                <a:cubicBezTo>
                  <a:pt x="530161" y="2368296"/>
                  <a:pt x="0" y="1838135"/>
                  <a:pt x="0" y="1184148"/>
                </a:cubicBezTo>
                <a:cubicBezTo>
                  <a:pt x="0" y="530161"/>
                  <a:pt x="530161" y="0"/>
                  <a:pt x="118414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Use Cases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</a:rPr>
              <a:t>&amp; Wrap UP</a:t>
            </a:r>
          </a:p>
        </p:txBody>
      </p:sp>
    </p:spTree>
    <p:extLst>
      <p:ext uri="{BB962C8B-B14F-4D97-AF65-F5344CB8AC3E}">
        <p14:creationId xmlns:p14="http://schemas.microsoft.com/office/powerpoint/2010/main" val="4550171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Temp Module…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762000" y="4209143"/>
            <a:ext cx="8425541" cy="156028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IoT Hub Compatible </a:t>
            </a:r>
            <a:r>
              <a:rPr lang="en-US" dirty="0" err="1"/>
              <a:t>Messae</a:t>
            </a:r>
            <a:r>
              <a:rPr lang="en-US" dirty="0"/>
              <a:t> Broker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-152388" y="2732704"/>
            <a:ext cx="119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-58612" y="4804620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ROUTES</a:t>
            </a:r>
          </a:p>
        </p:txBody>
      </p:sp>
      <p:sp>
        <p:nvSpPr>
          <p:cNvPr id="15" name="IoT Hub Icon">
            <a:extLst>
              <a:ext uri="{FF2B5EF4-FFF2-40B4-BE49-F238E27FC236}">
                <a16:creationId xmlns:a16="http://schemas.microsoft.com/office/drawing/2014/main" id="{710187FC-7A19-47D6-A788-73C7014C488B}"/>
              </a:ext>
            </a:extLst>
          </p:cNvPr>
          <p:cNvSpPr>
            <a:spLocks noChangeAspect="1"/>
          </p:cNvSpPr>
          <p:nvPr/>
        </p:nvSpPr>
        <p:spPr>
          <a:xfrm>
            <a:off x="10420747" y="4380484"/>
            <a:ext cx="1212594" cy="1217603"/>
          </a:xfrm>
          <a:custGeom>
            <a:avLst/>
            <a:gdLst>
              <a:gd name="connsiteX0" fmla="*/ 12477 w 560649"/>
              <a:gd name="connsiteY0" fmla="*/ 398148 h 562965"/>
              <a:gd name="connsiteX1" fmla="*/ 62384 w 560649"/>
              <a:gd name="connsiteY1" fmla="*/ 398148 h 562965"/>
              <a:gd name="connsiteX2" fmla="*/ 74862 w 560649"/>
              <a:gd name="connsiteY2" fmla="*/ 410625 h 562965"/>
              <a:gd name="connsiteX3" fmla="*/ 74862 w 560649"/>
              <a:gd name="connsiteY3" fmla="*/ 488104 h 562965"/>
              <a:gd name="connsiteX4" fmla="*/ 151443 w 560649"/>
              <a:gd name="connsiteY4" fmla="*/ 488104 h 562965"/>
              <a:gd name="connsiteX5" fmla="*/ 163921 w 560649"/>
              <a:gd name="connsiteY5" fmla="*/ 500581 h 562965"/>
              <a:gd name="connsiteX6" fmla="*/ 163921 w 560649"/>
              <a:gd name="connsiteY6" fmla="*/ 550488 h 562965"/>
              <a:gd name="connsiteX7" fmla="*/ 151443 w 560649"/>
              <a:gd name="connsiteY7" fmla="*/ 562965 h 562965"/>
              <a:gd name="connsiteX8" fmla="*/ 12477 w 560649"/>
              <a:gd name="connsiteY8" fmla="*/ 562965 h 562965"/>
              <a:gd name="connsiteX9" fmla="*/ 0 w 560649"/>
              <a:gd name="connsiteY9" fmla="*/ 550488 h 562965"/>
              <a:gd name="connsiteX10" fmla="*/ 0 w 560649"/>
              <a:gd name="connsiteY10" fmla="*/ 500581 h 562965"/>
              <a:gd name="connsiteX11" fmla="*/ 0 w 560649"/>
              <a:gd name="connsiteY11" fmla="*/ 500580 h 562965"/>
              <a:gd name="connsiteX12" fmla="*/ 0 w 560649"/>
              <a:gd name="connsiteY12" fmla="*/ 410625 h 562965"/>
              <a:gd name="connsiteX13" fmla="*/ 12477 w 560649"/>
              <a:gd name="connsiteY13" fmla="*/ 398148 h 562965"/>
              <a:gd name="connsiteX14" fmla="*/ 235795 w 560649"/>
              <a:gd name="connsiteY14" fmla="*/ 32651 h 562965"/>
              <a:gd name="connsiteX15" fmla="*/ 290974 w 560649"/>
              <a:gd name="connsiteY15" fmla="*/ 87829 h 562965"/>
              <a:gd name="connsiteX16" fmla="*/ 281550 w 560649"/>
              <a:gd name="connsiteY16" fmla="*/ 118680 h 562965"/>
              <a:gd name="connsiteX17" fmla="*/ 279599 w 560649"/>
              <a:gd name="connsiteY17" fmla="*/ 121044 h 562965"/>
              <a:gd name="connsiteX18" fmla="*/ 334019 w 560649"/>
              <a:gd name="connsiteY18" fmla="*/ 202248 h 562965"/>
              <a:gd name="connsiteX19" fmla="*/ 337369 w 560649"/>
              <a:gd name="connsiteY19" fmla="*/ 200685 h 562965"/>
              <a:gd name="connsiteX20" fmla="*/ 359501 w 560649"/>
              <a:gd name="connsiteY20" fmla="*/ 196779 h 562965"/>
              <a:gd name="connsiteX21" fmla="*/ 423870 w 560649"/>
              <a:gd name="connsiteY21" fmla="*/ 261148 h 562965"/>
              <a:gd name="connsiteX22" fmla="*/ 405016 w 560649"/>
              <a:gd name="connsiteY22" fmla="*/ 306664 h 562965"/>
              <a:gd name="connsiteX23" fmla="*/ 403472 w 560649"/>
              <a:gd name="connsiteY23" fmla="*/ 307938 h 562965"/>
              <a:gd name="connsiteX24" fmla="*/ 459880 w 560649"/>
              <a:gd name="connsiteY24" fmla="*/ 404979 h 562965"/>
              <a:gd name="connsiteX25" fmla="*/ 466036 w 560649"/>
              <a:gd name="connsiteY25" fmla="*/ 404359 h 562965"/>
              <a:gd name="connsiteX26" fmla="*/ 516511 w 560649"/>
              <a:gd name="connsiteY26" fmla="*/ 454835 h 562965"/>
              <a:gd name="connsiteX27" fmla="*/ 466036 w 560649"/>
              <a:gd name="connsiteY27" fmla="*/ 505310 h 562965"/>
              <a:gd name="connsiteX28" fmla="*/ 415560 w 560649"/>
              <a:gd name="connsiteY28" fmla="*/ 454835 h 562965"/>
              <a:gd name="connsiteX29" fmla="*/ 430344 w 560649"/>
              <a:gd name="connsiteY29" fmla="*/ 419143 h 562965"/>
              <a:gd name="connsiteX30" fmla="*/ 432566 w 560649"/>
              <a:gd name="connsiteY30" fmla="*/ 417309 h 562965"/>
              <a:gd name="connsiteX31" fmla="*/ 377535 w 560649"/>
              <a:gd name="connsiteY31" fmla="*/ 322638 h 562965"/>
              <a:gd name="connsiteX32" fmla="*/ 372473 w 560649"/>
              <a:gd name="connsiteY32" fmla="*/ 324209 h 562965"/>
              <a:gd name="connsiteX33" fmla="*/ 359501 w 560649"/>
              <a:gd name="connsiteY33" fmla="*/ 325517 h 562965"/>
              <a:gd name="connsiteX34" fmla="*/ 346529 w 560649"/>
              <a:gd name="connsiteY34" fmla="*/ 324209 h 562965"/>
              <a:gd name="connsiteX35" fmla="*/ 337898 w 560649"/>
              <a:gd name="connsiteY35" fmla="*/ 321530 h 562965"/>
              <a:gd name="connsiteX36" fmla="*/ 300055 w 560649"/>
              <a:gd name="connsiteY36" fmla="*/ 390900 h 562965"/>
              <a:gd name="connsiteX37" fmla="*/ 304607 w 560649"/>
              <a:gd name="connsiteY37" fmla="*/ 396417 h 562965"/>
              <a:gd name="connsiteX38" fmla="*/ 312002 w 560649"/>
              <a:gd name="connsiteY38" fmla="*/ 420626 h 562965"/>
              <a:gd name="connsiteX39" fmla="*/ 268704 w 560649"/>
              <a:gd name="connsiteY39" fmla="*/ 463924 h 562965"/>
              <a:gd name="connsiteX40" fmla="*/ 225406 w 560649"/>
              <a:gd name="connsiteY40" fmla="*/ 420626 h 562965"/>
              <a:gd name="connsiteX41" fmla="*/ 268704 w 560649"/>
              <a:gd name="connsiteY41" fmla="*/ 377328 h 562965"/>
              <a:gd name="connsiteX42" fmla="*/ 273251 w 560649"/>
              <a:gd name="connsiteY42" fmla="*/ 377786 h 562965"/>
              <a:gd name="connsiteX43" fmla="*/ 312820 w 560649"/>
              <a:gd name="connsiteY43" fmla="*/ 305251 h 562965"/>
              <a:gd name="connsiteX44" fmla="*/ 306126 w 560649"/>
              <a:gd name="connsiteY44" fmla="*/ 297137 h 562965"/>
              <a:gd name="connsiteX45" fmla="*/ 301480 w 560649"/>
              <a:gd name="connsiteY45" fmla="*/ 289055 h 562965"/>
              <a:gd name="connsiteX46" fmla="*/ 298679 w 560649"/>
              <a:gd name="connsiteY46" fmla="*/ 281946 h 562965"/>
              <a:gd name="connsiteX47" fmla="*/ 134680 w 560649"/>
              <a:gd name="connsiteY47" fmla="*/ 294794 h 562965"/>
              <a:gd name="connsiteX48" fmla="*/ 134669 w 560649"/>
              <a:gd name="connsiteY48" fmla="*/ 294904 h 562965"/>
              <a:gd name="connsiteX49" fmla="*/ 92251 w 560649"/>
              <a:gd name="connsiteY49" fmla="*/ 329476 h 562965"/>
              <a:gd name="connsiteX50" fmla="*/ 48952 w 560649"/>
              <a:gd name="connsiteY50" fmla="*/ 286178 h 562965"/>
              <a:gd name="connsiteX51" fmla="*/ 92251 w 560649"/>
              <a:gd name="connsiteY51" fmla="*/ 242880 h 562965"/>
              <a:gd name="connsiteX52" fmla="*/ 128154 w 560649"/>
              <a:gd name="connsiteY52" fmla="*/ 261970 h 562965"/>
              <a:gd name="connsiteX53" fmla="*/ 129942 w 560649"/>
              <a:gd name="connsiteY53" fmla="*/ 265263 h 562965"/>
              <a:gd name="connsiteX54" fmla="*/ 296029 w 560649"/>
              <a:gd name="connsiteY54" fmla="*/ 252252 h 562965"/>
              <a:gd name="connsiteX55" fmla="*/ 296440 w 560649"/>
              <a:gd name="connsiteY55" fmla="*/ 248175 h 562965"/>
              <a:gd name="connsiteX56" fmla="*/ 304451 w 560649"/>
              <a:gd name="connsiteY56" fmla="*/ 227771 h 562965"/>
              <a:gd name="connsiteX57" fmla="*/ 310072 w 560649"/>
              <a:gd name="connsiteY57" fmla="*/ 220062 h 562965"/>
              <a:gd name="connsiteX58" fmla="*/ 255827 w 560649"/>
              <a:gd name="connsiteY58" fmla="*/ 139120 h 562965"/>
              <a:gd name="connsiteX59" fmla="*/ 246916 w 560649"/>
              <a:gd name="connsiteY59" fmla="*/ 141887 h 562965"/>
              <a:gd name="connsiteX60" fmla="*/ 235795 w 560649"/>
              <a:gd name="connsiteY60" fmla="*/ 143008 h 562965"/>
              <a:gd name="connsiteX61" fmla="*/ 180617 w 560649"/>
              <a:gd name="connsiteY61" fmla="*/ 87829 h 562965"/>
              <a:gd name="connsiteX62" fmla="*/ 235795 w 560649"/>
              <a:gd name="connsiteY62" fmla="*/ 32651 h 562965"/>
              <a:gd name="connsiteX63" fmla="*/ 409206 w 560649"/>
              <a:gd name="connsiteY63" fmla="*/ 0 h 562965"/>
              <a:gd name="connsiteX64" fmla="*/ 548172 w 560649"/>
              <a:gd name="connsiteY64" fmla="*/ 0 h 562965"/>
              <a:gd name="connsiteX65" fmla="*/ 560649 w 560649"/>
              <a:gd name="connsiteY65" fmla="*/ 12477 h 562965"/>
              <a:gd name="connsiteX66" fmla="*/ 560649 w 560649"/>
              <a:gd name="connsiteY66" fmla="*/ 62384 h 562965"/>
              <a:gd name="connsiteX67" fmla="*/ 560649 w 560649"/>
              <a:gd name="connsiteY67" fmla="*/ 62385 h 562965"/>
              <a:gd name="connsiteX68" fmla="*/ 560649 w 560649"/>
              <a:gd name="connsiteY68" fmla="*/ 152341 h 562965"/>
              <a:gd name="connsiteX69" fmla="*/ 548172 w 560649"/>
              <a:gd name="connsiteY69" fmla="*/ 164818 h 562965"/>
              <a:gd name="connsiteX70" fmla="*/ 498265 w 560649"/>
              <a:gd name="connsiteY70" fmla="*/ 164818 h 562965"/>
              <a:gd name="connsiteX71" fmla="*/ 485787 w 560649"/>
              <a:gd name="connsiteY71" fmla="*/ 152341 h 562965"/>
              <a:gd name="connsiteX72" fmla="*/ 485787 w 560649"/>
              <a:gd name="connsiteY72" fmla="*/ 74861 h 562965"/>
              <a:gd name="connsiteX73" fmla="*/ 409206 w 560649"/>
              <a:gd name="connsiteY73" fmla="*/ 74861 h 562965"/>
              <a:gd name="connsiteX74" fmla="*/ 396728 w 560649"/>
              <a:gd name="connsiteY74" fmla="*/ 62384 h 562965"/>
              <a:gd name="connsiteX75" fmla="*/ 396728 w 560649"/>
              <a:gd name="connsiteY75" fmla="*/ 12477 h 562965"/>
              <a:gd name="connsiteX76" fmla="*/ 409206 w 560649"/>
              <a:gd name="connsiteY76" fmla="*/ 0 h 562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60649" h="562965">
                <a:moveTo>
                  <a:pt x="12477" y="398148"/>
                </a:moveTo>
                <a:lnTo>
                  <a:pt x="62384" y="398148"/>
                </a:lnTo>
                <a:cubicBezTo>
                  <a:pt x="69276" y="398148"/>
                  <a:pt x="74862" y="403734"/>
                  <a:pt x="74862" y="410625"/>
                </a:cubicBezTo>
                <a:lnTo>
                  <a:pt x="74862" y="488104"/>
                </a:lnTo>
                <a:lnTo>
                  <a:pt x="151443" y="488104"/>
                </a:lnTo>
                <a:cubicBezTo>
                  <a:pt x="158334" y="488104"/>
                  <a:pt x="163921" y="493690"/>
                  <a:pt x="163921" y="500581"/>
                </a:cubicBezTo>
                <a:lnTo>
                  <a:pt x="163921" y="550488"/>
                </a:lnTo>
                <a:cubicBezTo>
                  <a:pt x="163921" y="557379"/>
                  <a:pt x="158334" y="562965"/>
                  <a:pt x="151443" y="562965"/>
                </a:cubicBezTo>
                <a:lnTo>
                  <a:pt x="12477" y="562965"/>
                </a:lnTo>
                <a:cubicBezTo>
                  <a:pt x="5587" y="562965"/>
                  <a:pt x="0" y="557379"/>
                  <a:pt x="0" y="550488"/>
                </a:cubicBezTo>
                <a:lnTo>
                  <a:pt x="0" y="500581"/>
                </a:lnTo>
                <a:lnTo>
                  <a:pt x="0" y="500580"/>
                </a:lnTo>
                <a:lnTo>
                  <a:pt x="0" y="410625"/>
                </a:lnTo>
                <a:cubicBezTo>
                  <a:pt x="0" y="403734"/>
                  <a:pt x="5587" y="398148"/>
                  <a:pt x="12477" y="398148"/>
                </a:cubicBezTo>
                <a:close/>
                <a:moveTo>
                  <a:pt x="235795" y="32651"/>
                </a:moveTo>
                <a:cubicBezTo>
                  <a:pt x="266270" y="32651"/>
                  <a:pt x="290974" y="57355"/>
                  <a:pt x="290974" y="87829"/>
                </a:cubicBezTo>
                <a:cubicBezTo>
                  <a:pt x="290974" y="99257"/>
                  <a:pt x="287500" y="109874"/>
                  <a:pt x="281550" y="118680"/>
                </a:cubicBezTo>
                <a:lnTo>
                  <a:pt x="279599" y="121044"/>
                </a:lnTo>
                <a:lnTo>
                  <a:pt x="334019" y="202248"/>
                </a:lnTo>
                <a:lnTo>
                  <a:pt x="337369" y="200685"/>
                </a:lnTo>
                <a:cubicBezTo>
                  <a:pt x="344270" y="198158"/>
                  <a:pt x="351724" y="196779"/>
                  <a:pt x="359501" y="196779"/>
                </a:cubicBezTo>
                <a:cubicBezTo>
                  <a:pt x="395051" y="196779"/>
                  <a:pt x="423870" y="225598"/>
                  <a:pt x="423870" y="261148"/>
                </a:cubicBezTo>
                <a:cubicBezTo>
                  <a:pt x="423870" y="278923"/>
                  <a:pt x="416665" y="295015"/>
                  <a:pt x="405016" y="306664"/>
                </a:cubicBezTo>
                <a:lnTo>
                  <a:pt x="403472" y="307938"/>
                </a:lnTo>
                <a:lnTo>
                  <a:pt x="459880" y="404979"/>
                </a:lnTo>
                <a:lnTo>
                  <a:pt x="466036" y="404359"/>
                </a:lnTo>
                <a:cubicBezTo>
                  <a:pt x="493912" y="404359"/>
                  <a:pt x="516511" y="426958"/>
                  <a:pt x="516511" y="454835"/>
                </a:cubicBezTo>
                <a:cubicBezTo>
                  <a:pt x="516511" y="482711"/>
                  <a:pt x="493912" y="505310"/>
                  <a:pt x="466036" y="505310"/>
                </a:cubicBezTo>
                <a:cubicBezTo>
                  <a:pt x="438159" y="505310"/>
                  <a:pt x="415560" y="482711"/>
                  <a:pt x="415560" y="454835"/>
                </a:cubicBezTo>
                <a:cubicBezTo>
                  <a:pt x="415560" y="440896"/>
                  <a:pt x="421210" y="428277"/>
                  <a:pt x="430344" y="419143"/>
                </a:cubicBezTo>
                <a:lnTo>
                  <a:pt x="432566" y="417309"/>
                </a:lnTo>
                <a:lnTo>
                  <a:pt x="377535" y="322638"/>
                </a:lnTo>
                <a:lnTo>
                  <a:pt x="372473" y="324209"/>
                </a:lnTo>
                <a:cubicBezTo>
                  <a:pt x="368283" y="325067"/>
                  <a:pt x="363945" y="325517"/>
                  <a:pt x="359501" y="325517"/>
                </a:cubicBezTo>
                <a:cubicBezTo>
                  <a:pt x="355057" y="325517"/>
                  <a:pt x="350719" y="325067"/>
                  <a:pt x="346529" y="324209"/>
                </a:cubicBezTo>
                <a:lnTo>
                  <a:pt x="337898" y="321530"/>
                </a:lnTo>
                <a:lnTo>
                  <a:pt x="300055" y="390900"/>
                </a:lnTo>
                <a:lnTo>
                  <a:pt x="304607" y="396417"/>
                </a:lnTo>
                <a:cubicBezTo>
                  <a:pt x="309276" y="403328"/>
                  <a:pt x="312002" y="411659"/>
                  <a:pt x="312002" y="420626"/>
                </a:cubicBezTo>
                <a:cubicBezTo>
                  <a:pt x="312002" y="444539"/>
                  <a:pt x="292617" y="463924"/>
                  <a:pt x="268704" y="463924"/>
                </a:cubicBezTo>
                <a:cubicBezTo>
                  <a:pt x="244791" y="463924"/>
                  <a:pt x="225406" y="444539"/>
                  <a:pt x="225406" y="420626"/>
                </a:cubicBezTo>
                <a:cubicBezTo>
                  <a:pt x="225406" y="396713"/>
                  <a:pt x="244791" y="377328"/>
                  <a:pt x="268704" y="377328"/>
                </a:cubicBezTo>
                <a:lnTo>
                  <a:pt x="273251" y="377786"/>
                </a:lnTo>
                <a:lnTo>
                  <a:pt x="312820" y="305251"/>
                </a:lnTo>
                <a:lnTo>
                  <a:pt x="306126" y="297137"/>
                </a:lnTo>
                <a:cubicBezTo>
                  <a:pt x="304390" y="294569"/>
                  <a:pt x="302836" y="291869"/>
                  <a:pt x="301480" y="289055"/>
                </a:cubicBezTo>
                <a:lnTo>
                  <a:pt x="298679" y="281946"/>
                </a:lnTo>
                <a:lnTo>
                  <a:pt x="134680" y="294794"/>
                </a:lnTo>
                <a:lnTo>
                  <a:pt x="134669" y="294904"/>
                </a:lnTo>
                <a:cubicBezTo>
                  <a:pt x="130632" y="314634"/>
                  <a:pt x="113174" y="329476"/>
                  <a:pt x="92251" y="329476"/>
                </a:cubicBezTo>
                <a:cubicBezTo>
                  <a:pt x="68338" y="329476"/>
                  <a:pt x="48952" y="310091"/>
                  <a:pt x="48952" y="286178"/>
                </a:cubicBezTo>
                <a:cubicBezTo>
                  <a:pt x="48952" y="262265"/>
                  <a:pt x="68338" y="242880"/>
                  <a:pt x="92251" y="242880"/>
                </a:cubicBezTo>
                <a:cubicBezTo>
                  <a:pt x="107196" y="242880"/>
                  <a:pt x="120373" y="250452"/>
                  <a:pt x="128154" y="261970"/>
                </a:cubicBezTo>
                <a:lnTo>
                  <a:pt x="129942" y="265263"/>
                </a:lnTo>
                <a:lnTo>
                  <a:pt x="296029" y="252252"/>
                </a:lnTo>
                <a:lnTo>
                  <a:pt x="296440" y="248175"/>
                </a:lnTo>
                <a:cubicBezTo>
                  <a:pt x="297941" y="240843"/>
                  <a:pt x="300688" y="233964"/>
                  <a:pt x="304451" y="227771"/>
                </a:cubicBezTo>
                <a:lnTo>
                  <a:pt x="310072" y="220062"/>
                </a:lnTo>
                <a:lnTo>
                  <a:pt x="255827" y="139120"/>
                </a:lnTo>
                <a:lnTo>
                  <a:pt x="246916" y="141887"/>
                </a:lnTo>
                <a:cubicBezTo>
                  <a:pt x="243324" y="142622"/>
                  <a:pt x="239605" y="143008"/>
                  <a:pt x="235795" y="143008"/>
                </a:cubicBezTo>
                <a:cubicBezTo>
                  <a:pt x="205321" y="143008"/>
                  <a:pt x="180617" y="118304"/>
                  <a:pt x="180617" y="87829"/>
                </a:cubicBezTo>
                <a:cubicBezTo>
                  <a:pt x="180617" y="57355"/>
                  <a:pt x="205321" y="32651"/>
                  <a:pt x="235795" y="32651"/>
                </a:cubicBezTo>
                <a:close/>
                <a:moveTo>
                  <a:pt x="409206" y="0"/>
                </a:moveTo>
                <a:lnTo>
                  <a:pt x="548172" y="0"/>
                </a:lnTo>
                <a:cubicBezTo>
                  <a:pt x="555062" y="0"/>
                  <a:pt x="560649" y="5587"/>
                  <a:pt x="560649" y="12477"/>
                </a:cubicBezTo>
                <a:lnTo>
                  <a:pt x="560649" y="62384"/>
                </a:lnTo>
                <a:lnTo>
                  <a:pt x="560649" y="62385"/>
                </a:lnTo>
                <a:lnTo>
                  <a:pt x="560649" y="152341"/>
                </a:lnTo>
                <a:cubicBezTo>
                  <a:pt x="560649" y="159232"/>
                  <a:pt x="555062" y="164818"/>
                  <a:pt x="548172" y="164818"/>
                </a:cubicBezTo>
                <a:lnTo>
                  <a:pt x="498265" y="164818"/>
                </a:lnTo>
                <a:cubicBezTo>
                  <a:pt x="491374" y="164818"/>
                  <a:pt x="485787" y="159232"/>
                  <a:pt x="485787" y="152341"/>
                </a:cubicBezTo>
                <a:lnTo>
                  <a:pt x="485787" y="74861"/>
                </a:lnTo>
                <a:lnTo>
                  <a:pt x="409206" y="74861"/>
                </a:lnTo>
                <a:cubicBezTo>
                  <a:pt x="402315" y="74861"/>
                  <a:pt x="396728" y="69275"/>
                  <a:pt x="396728" y="62384"/>
                </a:cubicBezTo>
                <a:lnTo>
                  <a:pt x="396728" y="12477"/>
                </a:lnTo>
                <a:cubicBezTo>
                  <a:pt x="396728" y="5586"/>
                  <a:pt x="402315" y="0"/>
                  <a:pt x="409206" y="0"/>
                </a:cubicBezTo>
                <a:close/>
              </a:path>
            </a:pathLst>
          </a:custGeom>
          <a:solidFill>
            <a:srgbClr val="0078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41074"/>
            <a:endParaRPr lang="en-US" sz="16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8A5284-7D94-4BEC-8870-82ACB85323B2}"/>
              </a:ext>
            </a:extLst>
          </p:cNvPr>
          <p:cNvSpPr txBox="1"/>
          <p:nvPr/>
        </p:nvSpPr>
        <p:spPr>
          <a:xfrm>
            <a:off x="10528349" y="3852511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IoT Hub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191F4E73-DCDF-408A-BC1A-513E8CB9938A}"/>
              </a:ext>
            </a:extLst>
          </p:cNvPr>
          <p:cNvSpPr/>
          <p:nvPr/>
        </p:nvSpPr>
        <p:spPr>
          <a:xfrm>
            <a:off x="7162799" y="4746969"/>
            <a:ext cx="3257947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/>
              <a:t>FROM /* INTO $upstream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7AF4AFD-10F0-4A8C-8015-76C521C27AE9}"/>
              </a:ext>
            </a:extLst>
          </p:cNvPr>
          <p:cNvSpPr/>
          <p:nvPr/>
        </p:nvSpPr>
        <p:spPr>
          <a:xfrm>
            <a:off x="762000" y="1792513"/>
            <a:ext cx="1937657" cy="224971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edgeAgent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Represents the gateway device id.  Pulls new configs, </a:t>
            </a:r>
            <a:r>
              <a:rPr lang="en-US" sz="1600" dirty="0" err="1"/>
              <a:t>contgainers</a:t>
            </a:r>
            <a:r>
              <a:rPr lang="en-US" sz="1600" dirty="0"/>
              <a:t>, etc.</a:t>
            </a:r>
            <a:endParaRPr lang="en-US" sz="14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217DDC4-D8AE-4040-B7F6-FFF26BEC69BC}"/>
              </a:ext>
            </a:extLst>
          </p:cNvPr>
          <p:cNvSpPr/>
          <p:nvPr/>
        </p:nvSpPr>
        <p:spPr>
          <a:xfrm>
            <a:off x="2924628" y="1792513"/>
            <a:ext cx="1937657" cy="224971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edgeHub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Manages the communication between modules</a:t>
            </a:r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B65F02D-B895-4FC7-A988-5515EBC9DFC8}"/>
              </a:ext>
            </a:extLst>
          </p:cNvPr>
          <p:cNvSpPr/>
          <p:nvPr/>
        </p:nvSpPr>
        <p:spPr>
          <a:xfrm>
            <a:off x="5087256" y="1792513"/>
            <a:ext cx="1937657" cy="224971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tempSensor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Generates sample sensor data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451B93A-F4DD-4E3F-A321-3F670AA36CB8}"/>
              </a:ext>
            </a:extLst>
          </p:cNvPr>
          <p:cNvSpPr/>
          <p:nvPr/>
        </p:nvSpPr>
        <p:spPr>
          <a:xfrm rot="5400000">
            <a:off x="5260466" y="4021709"/>
            <a:ext cx="1670050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temperatureOutput</a:t>
            </a:r>
            <a:endParaRPr lang="en-US" sz="105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FA8F0D0-5D66-4F47-BDAF-FD9647FA7D6A}"/>
              </a:ext>
            </a:extLst>
          </p:cNvPr>
          <p:cNvSpPr/>
          <p:nvPr/>
        </p:nvSpPr>
        <p:spPr>
          <a:xfrm>
            <a:off x="7537450" y="1841500"/>
            <a:ext cx="4235450" cy="980218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https://github.com/Azure/iot-edge/tree/master/v2/samples/azureiotedge-simulated-temperature-sensor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2A0D498-3787-470E-879B-4E9EABC17470}"/>
              </a:ext>
            </a:extLst>
          </p:cNvPr>
          <p:cNvSpPr/>
          <p:nvPr/>
        </p:nvSpPr>
        <p:spPr>
          <a:xfrm>
            <a:off x="6934200" y="1496155"/>
            <a:ext cx="1492250" cy="351694"/>
          </a:xfrm>
          <a:custGeom>
            <a:avLst/>
            <a:gdLst>
              <a:gd name="connsiteX0" fmla="*/ 1492250 w 1492250"/>
              <a:gd name="connsiteY0" fmla="*/ 381000 h 387350"/>
              <a:gd name="connsiteX1" fmla="*/ 463550 w 1492250"/>
              <a:gd name="connsiteY1" fmla="*/ 0 h 387350"/>
              <a:gd name="connsiteX2" fmla="*/ 0 w 1492250"/>
              <a:gd name="connsiteY2" fmla="*/ 387350 h 387350"/>
              <a:gd name="connsiteX3" fmla="*/ 6350 w 1492250"/>
              <a:gd name="connsiteY3" fmla="*/ 387350 h 387350"/>
              <a:gd name="connsiteX0" fmla="*/ 1492250 w 1492250"/>
              <a:gd name="connsiteY0" fmla="*/ 381000 h 387350"/>
              <a:gd name="connsiteX1" fmla="*/ 463550 w 1492250"/>
              <a:gd name="connsiteY1" fmla="*/ 0 h 387350"/>
              <a:gd name="connsiteX2" fmla="*/ 0 w 1492250"/>
              <a:gd name="connsiteY2" fmla="*/ 387350 h 387350"/>
              <a:gd name="connsiteX0" fmla="*/ 1492250 w 1492250"/>
              <a:gd name="connsiteY0" fmla="*/ 0 h 6350"/>
              <a:gd name="connsiteX1" fmla="*/ 0 w 1492250"/>
              <a:gd name="connsiteY1" fmla="*/ 6350 h 6350"/>
              <a:gd name="connsiteX0" fmla="*/ 10000 w 10000"/>
              <a:gd name="connsiteY0" fmla="*/ 378899 h 388899"/>
              <a:gd name="connsiteX1" fmla="*/ 0 w 10000"/>
              <a:gd name="connsiteY1" fmla="*/ 388899 h 388899"/>
              <a:gd name="connsiteX0" fmla="*/ 10000 w 10000"/>
              <a:gd name="connsiteY0" fmla="*/ 543849 h 553849"/>
              <a:gd name="connsiteX1" fmla="*/ 0 w 10000"/>
              <a:gd name="connsiteY1" fmla="*/ 553849 h 553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000" h="553849">
                <a:moveTo>
                  <a:pt x="10000" y="543849"/>
                </a:moveTo>
                <a:cubicBezTo>
                  <a:pt x="6795" y="-312819"/>
                  <a:pt x="2695" y="-39483"/>
                  <a:pt x="0" y="553849"/>
                </a:cubicBezTo>
              </a:path>
            </a:pathLst>
          </a:custGeom>
          <a:noFill/>
          <a:ln w="38100">
            <a:solidFill>
              <a:schemeClr val="accent4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EAEAD4C-449E-4F94-9EFC-DDAA2BB34943}"/>
              </a:ext>
            </a:extLst>
          </p:cNvPr>
          <p:cNvSpPr/>
          <p:nvPr/>
        </p:nvSpPr>
        <p:spPr>
          <a:xfrm>
            <a:off x="7537450" y="2916506"/>
            <a:ext cx="4235450" cy="980218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microsoft</a:t>
            </a:r>
            <a:r>
              <a:rPr lang="en-US" dirty="0">
                <a:solidFill>
                  <a:sysClr val="windowText" lastClr="000000"/>
                </a:solidFill>
              </a:rPr>
              <a:t>/azureiotedge-simulated-temperature-sensor:1.0-preview</a:t>
            </a:r>
          </a:p>
        </p:txBody>
      </p:sp>
    </p:spTree>
    <p:extLst>
      <p:ext uri="{BB962C8B-B14F-4D97-AF65-F5344CB8AC3E}">
        <p14:creationId xmlns:p14="http://schemas.microsoft.com/office/powerpoint/2010/main" val="3900405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276E2C-8559-436E-93A3-6C48E7665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Temperature Module</a:t>
            </a:r>
          </a:p>
        </p:txBody>
      </p:sp>
    </p:spTree>
    <p:extLst>
      <p:ext uri="{BB962C8B-B14F-4D97-AF65-F5344CB8AC3E}">
        <p14:creationId xmlns:p14="http://schemas.microsoft.com/office/powerpoint/2010/main" val="93276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83F162-17D9-460B-ABB6-873ABF52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Custom Modules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AEF3A-6BA1-43A3-9BA2-5CD85F09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948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C# Filter Module…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762000" y="4209143"/>
            <a:ext cx="8425541" cy="156028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IoT Hub Compatible </a:t>
            </a:r>
            <a:r>
              <a:rPr lang="en-US" dirty="0" err="1"/>
              <a:t>Messae</a:t>
            </a:r>
            <a:r>
              <a:rPr lang="en-US" dirty="0"/>
              <a:t> Broker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762000" y="1792513"/>
            <a:ext cx="1937657" cy="224971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edgeAgent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Represents the gateway device id.  Pulls new configs, </a:t>
            </a:r>
            <a:r>
              <a:rPr lang="en-US" sz="1600" dirty="0" err="1"/>
              <a:t>contgainers</a:t>
            </a:r>
            <a:r>
              <a:rPr lang="en-US" sz="1600" dirty="0"/>
              <a:t>, etc.</a:t>
            </a:r>
            <a:endParaRPr lang="en-US" sz="1400" dirty="0"/>
          </a:p>
        </p:txBody>
      </p:sp>
      <p:sp>
        <p:nvSpPr>
          <p:cNvPr id="9" name="Rectangle: Rounded Corners 8"/>
          <p:cNvSpPr/>
          <p:nvPr/>
        </p:nvSpPr>
        <p:spPr>
          <a:xfrm>
            <a:off x="2924628" y="1792513"/>
            <a:ext cx="1937657" cy="224971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edgeHub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Manages the communication between modules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 rot="16200000">
            <a:off x="-152388" y="2732704"/>
            <a:ext cx="119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-58612" y="4804620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ROUTES</a:t>
            </a:r>
          </a:p>
        </p:txBody>
      </p:sp>
      <p:sp>
        <p:nvSpPr>
          <p:cNvPr id="15" name="IoT Hub Icon">
            <a:extLst>
              <a:ext uri="{FF2B5EF4-FFF2-40B4-BE49-F238E27FC236}">
                <a16:creationId xmlns:a16="http://schemas.microsoft.com/office/drawing/2014/main" id="{710187FC-7A19-47D6-A788-73C7014C488B}"/>
              </a:ext>
            </a:extLst>
          </p:cNvPr>
          <p:cNvSpPr>
            <a:spLocks noChangeAspect="1"/>
          </p:cNvSpPr>
          <p:nvPr/>
        </p:nvSpPr>
        <p:spPr>
          <a:xfrm>
            <a:off x="10420747" y="4380484"/>
            <a:ext cx="1212594" cy="1217603"/>
          </a:xfrm>
          <a:custGeom>
            <a:avLst/>
            <a:gdLst>
              <a:gd name="connsiteX0" fmla="*/ 12477 w 560649"/>
              <a:gd name="connsiteY0" fmla="*/ 398148 h 562965"/>
              <a:gd name="connsiteX1" fmla="*/ 62384 w 560649"/>
              <a:gd name="connsiteY1" fmla="*/ 398148 h 562965"/>
              <a:gd name="connsiteX2" fmla="*/ 74862 w 560649"/>
              <a:gd name="connsiteY2" fmla="*/ 410625 h 562965"/>
              <a:gd name="connsiteX3" fmla="*/ 74862 w 560649"/>
              <a:gd name="connsiteY3" fmla="*/ 488104 h 562965"/>
              <a:gd name="connsiteX4" fmla="*/ 151443 w 560649"/>
              <a:gd name="connsiteY4" fmla="*/ 488104 h 562965"/>
              <a:gd name="connsiteX5" fmla="*/ 163921 w 560649"/>
              <a:gd name="connsiteY5" fmla="*/ 500581 h 562965"/>
              <a:gd name="connsiteX6" fmla="*/ 163921 w 560649"/>
              <a:gd name="connsiteY6" fmla="*/ 550488 h 562965"/>
              <a:gd name="connsiteX7" fmla="*/ 151443 w 560649"/>
              <a:gd name="connsiteY7" fmla="*/ 562965 h 562965"/>
              <a:gd name="connsiteX8" fmla="*/ 12477 w 560649"/>
              <a:gd name="connsiteY8" fmla="*/ 562965 h 562965"/>
              <a:gd name="connsiteX9" fmla="*/ 0 w 560649"/>
              <a:gd name="connsiteY9" fmla="*/ 550488 h 562965"/>
              <a:gd name="connsiteX10" fmla="*/ 0 w 560649"/>
              <a:gd name="connsiteY10" fmla="*/ 500581 h 562965"/>
              <a:gd name="connsiteX11" fmla="*/ 0 w 560649"/>
              <a:gd name="connsiteY11" fmla="*/ 500580 h 562965"/>
              <a:gd name="connsiteX12" fmla="*/ 0 w 560649"/>
              <a:gd name="connsiteY12" fmla="*/ 410625 h 562965"/>
              <a:gd name="connsiteX13" fmla="*/ 12477 w 560649"/>
              <a:gd name="connsiteY13" fmla="*/ 398148 h 562965"/>
              <a:gd name="connsiteX14" fmla="*/ 235795 w 560649"/>
              <a:gd name="connsiteY14" fmla="*/ 32651 h 562965"/>
              <a:gd name="connsiteX15" fmla="*/ 290974 w 560649"/>
              <a:gd name="connsiteY15" fmla="*/ 87829 h 562965"/>
              <a:gd name="connsiteX16" fmla="*/ 281550 w 560649"/>
              <a:gd name="connsiteY16" fmla="*/ 118680 h 562965"/>
              <a:gd name="connsiteX17" fmla="*/ 279599 w 560649"/>
              <a:gd name="connsiteY17" fmla="*/ 121044 h 562965"/>
              <a:gd name="connsiteX18" fmla="*/ 334019 w 560649"/>
              <a:gd name="connsiteY18" fmla="*/ 202248 h 562965"/>
              <a:gd name="connsiteX19" fmla="*/ 337369 w 560649"/>
              <a:gd name="connsiteY19" fmla="*/ 200685 h 562965"/>
              <a:gd name="connsiteX20" fmla="*/ 359501 w 560649"/>
              <a:gd name="connsiteY20" fmla="*/ 196779 h 562965"/>
              <a:gd name="connsiteX21" fmla="*/ 423870 w 560649"/>
              <a:gd name="connsiteY21" fmla="*/ 261148 h 562965"/>
              <a:gd name="connsiteX22" fmla="*/ 405016 w 560649"/>
              <a:gd name="connsiteY22" fmla="*/ 306664 h 562965"/>
              <a:gd name="connsiteX23" fmla="*/ 403472 w 560649"/>
              <a:gd name="connsiteY23" fmla="*/ 307938 h 562965"/>
              <a:gd name="connsiteX24" fmla="*/ 459880 w 560649"/>
              <a:gd name="connsiteY24" fmla="*/ 404979 h 562965"/>
              <a:gd name="connsiteX25" fmla="*/ 466036 w 560649"/>
              <a:gd name="connsiteY25" fmla="*/ 404359 h 562965"/>
              <a:gd name="connsiteX26" fmla="*/ 516511 w 560649"/>
              <a:gd name="connsiteY26" fmla="*/ 454835 h 562965"/>
              <a:gd name="connsiteX27" fmla="*/ 466036 w 560649"/>
              <a:gd name="connsiteY27" fmla="*/ 505310 h 562965"/>
              <a:gd name="connsiteX28" fmla="*/ 415560 w 560649"/>
              <a:gd name="connsiteY28" fmla="*/ 454835 h 562965"/>
              <a:gd name="connsiteX29" fmla="*/ 430344 w 560649"/>
              <a:gd name="connsiteY29" fmla="*/ 419143 h 562965"/>
              <a:gd name="connsiteX30" fmla="*/ 432566 w 560649"/>
              <a:gd name="connsiteY30" fmla="*/ 417309 h 562965"/>
              <a:gd name="connsiteX31" fmla="*/ 377535 w 560649"/>
              <a:gd name="connsiteY31" fmla="*/ 322638 h 562965"/>
              <a:gd name="connsiteX32" fmla="*/ 372473 w 560649"/>
              <a:gd name="connsiteY32" fmla="*/ 324209 h 562965"/>
              <a:gd name="connsiteX33" fmla="*/ 359501 w 560649"/>
              <a:gd name="connsiteY33" fmla="*/ 325517 h 562965"/>
              <a:gd name="connsiteX34" fmla="*/ 346529 w 560649"/>
              <a:gd name="connsiteY34" fmla="*/ 324209 h 562965"/>
              <a:gd name="connsiteX35" fmla="*/ 337898 w 560649"/>
              <a:gd name="connsiteY35" fmla="*/ 321530 h 562965"/>
              <a:gd name="connsiteX36" fmla="*/ 300055 w 560649"/>
              <a:gd name="connsiteY36" fmla="*/ 390900 h 562965"/>
              <a:gd name="connsiteX37" fmla="*/ 304607 w 560649"/>
              <a:gd name="connsiteY37" fmla="*/ 396417 h 562965"/>
              <a:gd name="connsiteX38" fmla="*/ 312002 w 560649"/>
              <a:gd name="connsiteY38" fmla="*/ 420626 h 562965"/>
              <a:gd name="connsiteX39" fmla="*/ 268704 w 560649"/>
              <a:gd name="connsiteY39" fmla="*/ 463924 h 562965"/>
              <a:gd name="connsiteX40" fmla="*/ 225406 w 560649"/>
              <a:gd name="connsiteY40" fmla="*/ 420626 h 562965"/>
              <a:gd name="connsiteX41" fmla="*/ 268704 w 560649"/>
              <a:gd name="connsiteY41" fmla="*/ 377328 h 562965"/>
              <a:gd name="connsiteX42" fmla="*/ 273251 w 560649"/>
              <a:gd name="connsiteY42" fmla="*/ 377786 h 562965"/>
              <a:gd name="connsiteX43" fmla="*/ 312820 w 560649"/>
              <a:gd name="connsiteY43" fmla="*/ 305251 h 562965"/>
              <a:gd name="connsiteX44" fmla="*/ 306126 w 560649"/>
              <a:gd name="connsiteY44" fmla="*/ 297137 h 562965"/>
              <a:gd name="connsiteX45" fmla="*/ 301480 w 560649"/>
              <a:gd name="connsiteY45" fmla="*/ 289055 h 562965"/>
              <a:gd name="connsiteX46" fmla="*/ 298679 w 560649"/>
              <a:gd name="connsiteY46" fmla="*/ 281946 h 562965"/>
              <a:gd name="connsiteX47" fmla="*/ 134680 w 560649"/>
              <a:gd name="connsiteY47" fmla="*/ 294794 h 562965"/>
              <a:gd name="connsiteX48" fmla="*/ 134669 w 560649"/>
              <a:gd name="connsiteY48" fmla="*/ 294904 h 562965"/>
              <a:gd name="connsiteX49" fmla="*/ 92251 w 560649"/>
              <a:gd name="connsiteY49" fmla="*/ 329476 h 562965"/>
              <a:gd name="connsiteX50" fmla="*/ 48952 w 560649"/>
              <a:gd name="connsiteY50" fmla="*/ 286178 h 562965"/>
              <a:gd name="connsiteX51" fmla="*/ 92251 w 560649"/>
              <a:gd name="connsiteY51" fmla="*/ 242880 h 562965"/>
              <a:gd name="connsiteX52" fmla="*/ 128154 w 560649"/>
              <a:gd name="connsiteY52" fmla="*/ 261970 h 562965"/>
              <a:gd name="connsiteX53" fmla="*/ 129942 w 560649"/>
              <a:gd name="connsiteY53" fmla="*/ 265263 h 562965"/>
              <a:gd name="connsiteX54" fmla="*/ 296029 w 560649"/>
              <a:gd name="connsiteY54" fmla="*/ 252252 h 562965"/>
              <a:gd name="connsiteX55" fmla="*/ 296440 w 560649"/>
              <a:gd name="connsiteY55" fmla="*/ 248175 h 562965"/>
              <a:gd name="connsiteX56" fmla="*/ 304451 w 560649"/>
              <a:gd name="connsiteY56" fmla="*/ 227771 h 562965"/>
              <a:gd name="connsiteX57" fmla="*/ 310072 w 560649"/>
              <a:gd name="connsiteY57" fmla="*/ 220062 h 562965"/>
              <a:gd name="connsiteX58" fmla="*/ 255827 w 560649"/>
              <a:gd name="connsiteY58" fmla="*/ 139120 h 562965"/>
              <a:gd name="connsiteX59" fmla="*/ 246916 w 560649"/>
              <a:gd name="connsiteY59" fmla="*/ 141887 h 562965"/>
              <a:gd name="connsiteX60" fmla="*/ 235795 w 560649"/>
              <a:gd name="connsiteY60" fmla="*/ 143008 h 562965"/>
              <a:gd name="connsiteX61" fmla="*/ 180617 w 560649"/>
              <a:gd name="connsiteY61" fmla="*/ 87829 h 562965"/>
              <a:gd name="connsiteX62" fmla="*/ 235795 w 560649"/>
              <a:gd name="connsiteY62" fmla="*/ 32651 h 562965"/>
              <a:gd name="connsiteX63" fmla="*/ 409206 w 560649"/>
              <a:gd name="connsiteY63" fmla="*/ 0 h 562965"/>
              <a:gd name="connsiteX64" fmla="*/ 548172 w 560649"/>
              <a:gd name="connsiteY64" fmla="*/ 0 h 562965"/>
              <a:gd name="connsiteX65" fmla="*/ 560649 w 560649"/>
              <a:gd name="connsiteY65" fmla="*/ 12477 h 562965"/>
              <a:gd name="connsiteX66" fmla="*/ 560649 w 560649"/>
              <a:gd name="connsiteY66" fmla="*/ 62384 h 562965"/>
              <a:gd name="connsiteX67" fmla="*/ 560649 w 560649"/>
              <a:gd name="connsiteY67" fmla="*/ 62385 h 562965"/>
              <a:gd name="connsiteX68" fmla="*/ 560649 w 560649"/>
              <a:gd name="connsiteY68" fmla="*/ 152341 h 562965"/>
              <a:gd name="connsiteX69" fmla="*/ 548172 w 560649"/>
              <a:gd name="connsiteY69" fmla="*/ 164818 h 562965"/>
              <a:gd name="connsiteX70" fmla="*/ 498265 w 560649"/>
              <a:gd name="connsiteY70" fmla="*/ 164818 h 562965"/>
              <a:gd name="connsiteX71" fmla="*/ 485787 w 560649"/>
              <a:gd name="connsiteY71" fmla="*/ 152341 h 562965"/>
              <a:gd name="connsiteX72" fmla="*/ 485787 w 560649"/>
              <a:gd name="connsiteY72" fmla="*/ 74861 h 562965"/>
              <a:gd name="connsiteX73" fmla="*/ 409206 w 560649"/>
              <a:gd name="connsiteY73" fmla="*/ 74861 h 562965"/>
              <a:gd name="connsiteX74" fmla="*/ 396728 w 560649"/>
              <a:gd name="connsiteY74" fmla="*/ 62384 h 562965"/>
              <a:gd name="connsiteX75" fmla="*/ 396728 w 560649"/>
              <a:gd name="connsiteY75" fmla="*/ 12477 h 562965"/>
              <a:gd name="connsiteX76" fmla="*/ 409206 w 560649"/>
              <a:gd name="connsiteY76" fmla="*/ 0 h 562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60649" h="562965">
                <a:moveTo>
                  <a:pt x="12477" y="398148"/>
                </a:moveTo>
                <a:lnTo>
                  <a:pt x="62384" y="398148"/>
                </a:lnTo>
                <a:cubicBezTo>
                  <a:pt x="69276" y="398148"/>
                  <a:pt x="74862" y="403734"/>
                  <a:pt x="74862" y="410625"/>
                </a:cubicBezTo>
                <a:lnTo>
                  <a:pt x="74862" y="488104"/>
                </a:lnTo>
                <a:lnTo>
                  <a:pt x="151443" y="488104"/>
                </a:lnTo>
                <a:cubicBezTo>
                  <a:pt x="158334" y="488104"/>
                  <a:pt x="163921" y="493690"/>
                  <a:pt x="163921" y="500581"/>
                </a:cubicBezTo>
                <a:lnTo>
                  <a:pt x="163921" y="550488"/>
                </a:lnTo>
                <a:cubicBezTo>
                  <a:pt x="163921" y="557379"/>
                  <a:pt x="158334" y="562965"/>
                  <a:pt x="151443" y="562965"/>
                </a:cubicBezTo>
                <a:lnTo>
                  <a:pt x="12477" y="562965"/>
                </a:lnTo>
                <a:cubicBezTo>
                  <a:pt x="5587" y="562965"/>
                  <a:pt x="0" y="557379"/>
                  <a:pt x="0" y="550488"/>
                </a:cubicBezTo>
                <a:lnTo>
                  <a:pt x="0" y="500581"/>
                </a:lnTo>
                <a:lnTo>
                  <a:pt x="0" y="500580"/>
                </a:lnTo>
                <a:lnTo>
                  <a:pt x="0" y="410625"/>
                </a:lnTo>
                <a:cubicBezTo>
                  <a:pt x="0" y="403734"/>
                  <a:pt x="5587" y="398148"/>
                  <a:pt x="12477" y="398148"/>
                </a:cubicBezTo>
                <a:close/>
                <a:moveTo>
                  <a:pt x="235795" y="32651"/>
                </a:moveTo>
                <a:cubicBezTo>
                  <a:pt x="266270" y="32651"/>
                  <a:pt x="290974" y="57355"/>
                  <a:pt x="290974" y="87829"/>
                </a:cubicBezTo>
                <a:cubicBezTo>
                  <a:pt x="290974" y="99257"/>
                  <a:pt x="287500" y="109874"/>
                  <a:pt x="281550" y="118680"/>
                </a:cubicBezTo>
                <a:lnTo>
                  <a:pt x="279599" y="121044"/>
                </a:lnTo>
                <a:lnTo>
                  <a:pt x="334019" y="202248"/>
                </a:lnTo>
                <a:lnTo>
                  <a:pt x="337369" y="200685"/>
                </a:lnTo>
                <a:cubicBezTo>
                  <a:pt x="344270" y="198158"/>
                  <a:pt x="351724" y="196779"/>
                  <a:pt x="359501" y="196779"/>
                </a:cubicBezTo>
                <a:cubicBezTo>
                  <a:pt x="395051" y="196779"/>
                  <a:pt x="423870" y="225598"/>
                  <a:pt x="423870" y="261148"/>
                </a:cubicBezTo>
                <a:cubicBezTo>
                  <a:pt x="423870" y="278923"/>
                  <a:pt x="416665" y="295015"/>
                  <a:pt x="405016" y="306664"/>
                </a:cubicBezTo>
                <a:lnTo>
                  <a:pt x="403472" y="307938"/>
                </a:lnTo>
                <a:lnTo>
                  <a:pt x="459880" y="404979"/>
                </a:lnTo>
                <a:lnTo>
                  <a:pt x="466036" y="404359"/>
                </a:lnTo>
                <a:cubicBezTo>
                  <a:pt x="493912" y="404359"/>
                  <a:pt x="516511" y="426958"/>
                  <a:pt x="516511" y="454835"/>
                </a:cubicBezTo>
                <a:cubicBezTo>
                  <a:pt x="516511" y="482711"/>
                  <a:pt x="493912" y="505310"/>
                  <a:pt x="466036" y="505310"/>
                </a:cubicBezTo>
                <a:cubicBezTo>
                  <a:pt x="438159" y="505310"/>
                  <a:pt x="415560" y="482711"/>
                  <a:pt x="415560" y="454835"/>
                </a:cubicBezTo>
                <a:cubicBezTo>
                  <a:pt x="415560" y="440896"/>
                  <a:pt x="421210" y="428277"/>
                  <a:pt x="430344" y="419143"/>
                </a:cubicBezTo>
                <a:lnTo>
                  <a:pt x="432566" y="417309"/>
                </a:lnTo>
                <a:lnTo>
                  <a:pt x="377535" y="322638"/>
                </a:lnTo>
                <a:lnTo>
                  <a:pt x="372473" y="324209"/>
                </a:lnTo>
                <a:cubicBezTo>
                  <a:pt x="368283" y="325067"/>
                  <a:pt x="363945" y="325517"/>
                  <a:pt x="359501" y="325517"/>
                </a:cubicBezTo>
                <a:cubicBezTo>
                  <a:pt x="355057" y="325517"/>
                  <a:pt x="350719" y="325067"/>
                  <a:pt x="346529" y="324209"/>
                </a:cubicBezTo>
                <a:lnTo>
                  <a:pt x="337898" y="321530"/>
                </a:lnTo>
                <a:lnTo>
                  <a:pt x="300055" y="390900"/>
                </a:lnTo>
                <a:lnTo>
                  <a:pt x="304607" y="396417"/>
                </a:lnTo>
                <a:cubicBezTo>
                  <a:pt x="309276" y="403328"/>
                  <a:pt x="312002" y="411659"/>
                  <a:pt x="312002" y="420626"/>
                </a:cubicBezTo>
                <a:cubicBezTo>
                  <a:pt x="312002" y="444539"/>
                  <a:pt x="292617" y="463924"/>
                  <a:pt x="268704" y="463924"/>
                </a:cubicBezTo>
                <a:cubicBezTo>
                  <a:pt x="244791" y="463924"/>
                  <a:pt x="225406" y="444539"/>
                  <a:pt x="225406" y="420626"/>
                </a:cubicBezTo>
                <a:cubicBezTo>
                  <a:pt x="225406" y="396713"/>
                  <a:pt x="244791" y="377328"/>
                  <a:pt x="268704" y="377328"/>
                </a:cubicBezTo>
                <a:lnTo>
                  <a:pt x="273251" y="377786"/>
                </a:lnTo>
                <a:lnTo>
                  <a:pt x="312820" y="305251"/>
                </a:lnTo>
                <a:lnTo>
                  <a:pt x="306126" y="297137"/>
                </a:lnTo>
                <a:cubicBezTo>
                  <a:pt x="304390" y="294569"/>
                  <a:pt x="302836" y="291869"/>
                  <a:pt x="301480" y="289055"/>
                </a:cubicBezTo>
                <a:lnTo>
                  <a:pt x="298679" y="281946"/>
                </a:lnTo>
                <a:lnTo>
                  <a:pt x="134680" y="294794"/>
                </a:lnTo>
                <a:lnTo>
                  <a:pt x="134669" y="294904"/>
                </a:lnTo>
                <a:cubicBezTo>
                  <a:pt x="130632" y="314634"/>
                  <a:pt x="113174" y="329476"/>
                  <a:pt x="92251" y="329476"/>
                </a:cubicBezTo>
                <a:cubicBezTo>
                  <a:pt x="68338" y="329476"/>
                  <a:pt x="48952" y="310091"/>
                  <a:pt x="48952" y="286178"/>
                </a:cubicBezTo>
                <a:cubicBezTo>
                  <a:pt x="48952" y="262265"/>
                  <a:pt x="68338" y="242880"/>
                  <a:pt x="92251" y="242880"/>
                </a:cubicBezTo>
                <a:cubicBezTo>
                  <a:pt x="107196" y="242880"/>
                  <a:pt x="120373" y="250452"/>
                  <a:pt x="128154" y="261970"/>
                </a:cubicBezTo>
                <a:lnTo>
                  <a:pt x="129942" y="265263"/>
                </a:lnTo>
                <a:lnTo>
                  <a:pt x="296029" y="252252"/>
                </a:lnTo>
                <a:lnTo>
                  <a:pt x="296440" y="248175"/>
                </a:lnTo>
                <a:cubicBezTo>
                  <a:pt x="297941" y="240843"/>
                  <a:pt x="300688" y="233964"/>
                  <a:pt x="304451" y="227771"/>
                </a:cubicBezTo>
                <a:lnTo>
                  <a:pt x="310072" y="220062"/>
                </a:lnTo>
                <a:lnTo>
                  <a:pt x="255827" y="139120"/>
                </a:lnTo>
                <a:lnTo>
                  <a:pt x="246916" y="141887"/>
                </a:lnTo>
                <a:cubicBezTo>
                  <a:pt x="243324" y="142622"/>
                  <a:pt x="239605" y="143008"/>
                  <a:pt x="235795" y="143008"/>
                </a:cubicBezTo>
                <a:cubicBezTo>
                  <a:pt x="205321" y="143008"/>
                  <a:pt x="180617" y="118304"/>
                  <a:pt x="180617" y="87829"/>
                </a:cubicBezTo>
                <a:cubicBezTo>
                  <a:pt x="180617" y="57355"/>
                  <a:pt x="205321" y="32651"/>
                  <a:pt x="235795" y="32651"/>
                </a:cubicBezTo>
                <a:close/>
                <a:moveTo>
                  <a:pt x="409206" y="0"/>
                </a:moveTo>
                <a:lnTo>
                  <a:pt x="548172" y="0"/>
                </a:lnTo>
                <a:cubicBezTo>
                  <a:pt x="555062" y="0"/>
                  <a:pt x="560649" y="5587"/>
                  <a:pt x="560649" y="12477"/>
                </a:cubicBezTo>
                <a:lnTo>
                  <a:pt x="560649" y="62384"/>
                </a:lnTo>
                <a:lnTo>
                  <a:pt x="560649" y="62385"/>
                </a:lnTo>
                <a:lnTo>
                  <a:pt x="560649" y="152341"/>
                </a:lnTo>
                <a:cubicBezTo>
                  <a:pt x="560649" y="159232"/>
                  <a:pt x="555062" y="164818"/>
                  <a:pt x="548172" y="164818"/>
                </a:cubicBezTo>
                <a:lnTo>
                  <a:pt x="498265" y="164818"/>
                </a:lnTo>
                <a:cubicBezTo>
                  <a:pt x="491374" y="164818"/>
                  <a:pt x="485787" y="159232"/>
                  <a:pt x="485787" y="152341"/>
                </a:cubicBezTo>
                <a:lnTo>
                  <a:pt x="485787" y="74861"/>
                </a:lnTo>
                <a:lnTo>
                  <a:pt x="409206" y="74861"/>
                </a:lnTo>
                <a:cubicBezTo>
                  <a:pt x="402315" y="74861"/>
                  <a:pt x="396728" y="69275"/>
                  <a:pt x="396728" y="62384"/>
                </a:cubicBezTo>
                <a:lnTo>
                  <a:pt x="396728" y="12477"/>
                </a:lnTo>
                <a:cubicBezTo>
                  <a:pt x="396728" y="5586"/>
                  <a:pt x="402315" y="0"/>
                  <a:pt x="409206" y="0"/>
                </a:cubicBezTo>
                <a:close/>
              </a:path>
            </a:pathLst>
          </a:custGeom>
          <a:solidFill>
            <a:srgbClr val="0078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41074"/>
            <a:endParaRPr lang="en-US" sz="16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8A5284-7D94-4BEC-8870-82ACB85323B2}"/>
              </a:ext>
            </a:extLst>
          </p:cNvPr>
          <p:cNvSpPr txBox="1"/>
          <p:nvPr/>
        </p:nvSpPr>
        <p:spPr>
          <a:xfrm>
            <a:off x="10528349" y="3852511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IoT Hub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191F4E73-DCDF-408A-BC1A-513E8CB9938A}"/>
              </a:ext>
            </a:extLst>
          </p:cNvPr>
          <p:cNvSpPr/>
          <p:nvPr/>
        </p:nvSpPr>
        <p:spPr>
          <a:xfrm>
            <a:off x="8795657" y="4746969"/>
            <a:ext cx="1625090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/>
              <a:t>$upstream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424A068-B7AE-45B9-BDBC-6B214670BB16}"/>
              </a:ext>
            </a:extLst>
          </p:cNvPr>
          <p:cNvSpPr/>
          <p:nvPr/>
        </p:nvSpPr>
        <p:spPr>
          <a:xfrm>
            <a:off x="5087256" y="1792513"/>
            <a:ext cx="1937657" cy="224971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tempSensor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Generates sample sensor data</a:t>
            </a:r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600AC39-176D-4323-9E4D-D26EF247A8D9}"/>
              </a:ext>
            </a:extLst>
          </p:cNvPr>
          <p:cNvSpPr/>
          <p:nvPr/>
        </p:nvSpPr>
        <p:spPr>
          <a:xfrm>
            <a:off x="7249884" y="1792513"/>
            <a:ext cx="1937657" cy="224971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filterModule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Only forwards messages with a machine temp over threshold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C2300F-E441-4E83-B1D7-461A66DC1EA6}"/>
              </a:ext>
            </a:extLst>
          </p:cNvPr>
          <p:cNvGrpSpPr/>
          <p:nvPr/>
        </p:nvGrpSpPr>
        <p:grpSpPr>
          <a:xfrm>
            <a:off x="5935481" y="3307442"/>
            <a:ext cx="2104889" cy="1803398"/>
            <a:chOff x="5935481" y="3276603"/>
            <a:chExt cx="2104889" cy="1803398"/>
          </a:xfrm>
        </p:grpSpPr>
        <p:sp>
          <p:nvSpPr>
            <p:cNvPr id="7" name="Arrow: Left 6">
              <a:extLst>
                <a:ext uri="{FF2B5EF4-FFF2-40B4-BE49-F238E27FC236}">
                  <a16:creationId xmlns:a16="http://schemas.microsoft.com/office/drawing/2014/main" id="{5DAAF1BC-4FDE-4BC7-B8FC-52F033E3B72A}"/>
                </a:ext>
              </a:extLst>
            </p:cNvPr>
            <p:cNvSpPr/>
            <p:nvPr/>
          </p:nvSpPr>
          <p:spPr>
            <a:xfrm rot="5400000">
              <a:off x="7118023" y="4157653"/>
              <a:ext cx="1360061" cy="484632"/>
            </a:xfrm>
            <a:prstGeom prst="lef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input1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E8F6839-F521-4734-8B35-D3A844F655EE}"/>
                </a:ext>
              </a:extLst>
            </p:cNvPr>
            <p:cNvSpPr/>
            <p:nvPr/>
          </p:nvSpPr>
          <p:spPr>
            <a:xfrm>
              <a:off x="5937250" y="4838797"/>
              <a:ext cx="1979874" cy="2412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F2C3663-2EA2-4FD5-B5C9-9C2F42992F89}"/>
                </a:ext>
              </a:extLst>
            </p:cNvPr>
            <p:cNvSpPr/>
            <p:nvPr/>
          </p:nvSpPr>
          <p:spPr>
            <a:xfrm rot="5400000">
              <a:off x="5154384" y="4057700"/>
              <a:ext cx="1803398" cy="2412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temperatureOutput</a:t>
              </a:r>
              <a:endParaRPr lang="en-US" sz="1400" dirty="0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C5D30E9-098B-4DD1-9C01-0E222E8F98B1}"/>
              </a:ext>
            </a:extLst>
          </p:cNvPr>
          <p:cNvSpPr/>
          <p:nvPr/>
        </p:nvSpPr>
        <p:spPr>
          <a:xfrm rot="5400000">
            <a:off x="8030742" y="4310208"/>
            <a:ext cx="1360062" cy="2412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output1</a:t>
            </a:r>
          </a:p>
        </p:txBody>
      </p:sp>
    </p:spTree>
    <p:extLst>
      <p:ext uri="{BB962C8B-B14F-4D97-AF65-F5344CB8AC3E}">
        <p14:creationId xmlns:p14="http://schemas.microsoft.com/office/powerpoint/2010/main" val="41651006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276E2C-8559-436E-93A3-6C48E7665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C# Filter Module</a:t>
            </a:r>
          </a:p>
        </p:txBody>
      </p:sp>
    </p:spTree>
    <p:extLst>
      <p:ext uri="{BB962C8B-B14F-4D97-AF65-F5344CB8AC3E}">
        <p14:creationId xmlns:p14="http://schemas.microsoft.com/office/powerpoint/2010/main" val="3898358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83F162-17D9-460B-ABB6-873ABF52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 &amp; Wrap Up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AEF3A-6BA1-43A3-9BA2-5CD85F09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151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Car Outline">
            <a:extLst>
              <a:ext uri="{FF2B5EF4-FFF2-40B4-BE49-F238E27FC236}">
                <a16:creationId xmlns:a16="http://schemas.microsoft.com/office/drawing/2014/main" id="{D4B9EB96-5889-4A4A-9B6F-A9FD2483A1C9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153309" y="2959790"/>
            <a:ext cx="4419691" cy="2157014"/>
            <a:chOff x="88900" y="481010"/>
            <a:chExt cx="12018963" cy="5865813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02575D28-F827-4AA6-93A5-BB69E4102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00" y="481010"/>
              <a:ext cx="12018963" cy="5865813"/>
            </a:xfrm>
            <a:custGeom>
              <a:avLst/>
              <a:gdLst>
                <a:gd name="T0" fmla="*/ 7341 w 12622"/>
                <a:gd name="T1" fmla="*/ 0 h 6160"/>
                <a:gd name="T2" fmla="*/ 7255 w 12622"/>
                <a:gd name="T3" fmla="*/ 13 h 6160"/>
                <a:gd name="T4" fmla="*/ 7209 w 12622"/>
                <a:gd name="T5" fmla="*/ 33 h 6160"/>
                <a:gd name="T6" fmla="*/ 7324 w 12622"/>
                <a:gd name="T7" fmla="*/ 511 h 6160"/>
                <a:gd name="T8" fmla="*/ 5660 w 12622"/>
                <a:gd name="T9" fmla="*/ 515 h 6160"/>
                <a:gd name="T10" fmla="*/ 2554 w 12622"/>
                <a:gd name="T11" fmla="*/ 388 h 6160"/>
                <a:gd name="T12" fmla="*/ 526 w 12622"/>
                <a:gd name="T13" fmla="*/ 761 h 6160"/>
                <a:gd name="T14" fmla="*/ 343 w 12622"/>
                <a:gd name="T15" fmla="*/ 812 h 6160"/>
                <a:gd name="T16" fmla="*/ 0 w 12622"/>
                <a:gd name="T17" fmla="*/ 3035 h 6160"/>
                <a:gd name="T18" fmla="*/ 1 w 12622"/>
                <a:gd name="T19" fmla="*/ 3080 h 6160"/>
                <a:gd name="T20" fmla="*/ 0 w 12622"/>
                <a:gd name="T21" fmla="*/ 3125 h 6160"/>
                <a:gd name="T22" fmla="*/ 343 w 12622"/>
                <a:gd name="T23" fmla="*/ 5349 h 6160"/>
                <a:gd name="T24" fmla="*/ 526 w 12622"/>
                <a:gd name="T25" fmla="*/ 5399 h 6160"/>
                <a:gd name="T26" fmla="*/ 2554 w 12622"/>
                <a:gd name="T27" fmla="*/ 5773 h 6160"/>
                <a:gd name="T28" fmla="*/ 5660 w 12622"/>
                <a:gd name="T29" fmla="*/ 5646 h 6160"/>
                <a:gd name="T30" fmla="*/ 7324 w 12622"/>
                <a:gd name="T31" fmla="*/ 5650 h 6160"/>
                <a:gd name="T32" fmla="*/ 7209 w 12622"/>
                <a:gd name="T33" fmla="*/ 6128 h 6160"/>
                <a:gd name="T34" fmla="*/ 7255 w 12622"/>
                <a:gd name="T35" fmla="*/ 6148 h 6160"/>
                <a:gd name="T36" fmla="*/ 7341 w 12622"/>
                <a:gd name="T37" fmla="*/ 6160 h 6160"/>
                <a:gd name="T38" fmla="*/ 7377 w 12622"/>
                <a:gd name="T39" fmla="*/ 6157 h 6160"/>
                <a:gd name="T40" fmla="*/ 7390 w 12622"/>
                <a:gd name="T41" fmla="*/ 6154 h 6160"/>
                <a:gd name="T42" fmla="*/ 7402 w 12622"/>
                <a:gd name="T43" fmla="*/ 6151 h 6160"/>
                <a:gd name="T44" fmla="*/ 7427 w 12622"/>
                <a:gd name="T45" fmla="*/ 6142 h 6160"/>
                <a:gd name="T46" fmla="*/ 7491 w 12622"/>
                <a:gd name="T47" fmla="*/ 6098 h 6160"/>
                <a:gd name="T48" fmla="*/ 7491 w 12622"/>
                <a:gd name="T49" fmla="*/ 6097 h 6160"/>
                <a:gd name="T50" fmla="*/ 7511 w 12622"/>
                <a:gd name="T51" fmla="*/ 6067 h 6160"/>
                <a:gd name="T52" fmla="*/ 7673 w 12622"/>
                <a:gd name="T53" fmla="*/ 5650 h 6160"/>
                <a:gd name="T54" fmla="*/ 9139 w 12622"/>
                <a:gd name="T55" fmla="*/ 5654 h 6160"/>
                <a:gd name="T56" fmla="*/ 10120 w 12622"/>
                <a:gd name="T57" fmla="*/ 5797 h 6160"/>
                <a:gd name="T58" fmla="*/ 12614 w 12622"/>
                <a:gd name="T59" fmla="*/ 3111 h 6160"/>
                <a:gd name="T60" fmla="*/ 12613 w 12622"/>
                <a:gd name="T61" fmla="*/ 3080 h 6160"/>
                <a:gd name="T62" fmla="*/ 12614 w 12622"/>
                <a:gd name="T63" fmla="*/ 3049 h 6160"/>
                <a:gd name="T64" fmla="*/ 10120 w 12622"/>
                <a:gd name="T65" fmla="*/ 364 h 6160"/>
                <a:gd name="T66" fmla="*/ 9139 w 12622"/>
                <a:gd name="T67" fmla="*/ 507 h 6160"/>
                <a:gd name="T68" fmla="*/ 7673 w 12622"/>
                <a:gd name="T69" fmla="*/ 510 h 6160"/>
                <a:gd name="T70" fmla="*/ 7511 w 12622"/>
                <a:gd name="T71" fmla="*/ 94 h 6160"/>
                <a:gd name="T72" fmla="*/ 7491 w 12622"/>
                <a:gd name="T73" fmla="*/ 63 h 6160"/>
                <a:gd name="T74" fmla="*/ 7491 w 12622"/>
                <a:gd name="T75" fmla="*/ 63 h 6160"/>
                <a:gd name="T76" fmla="*/ 7427 w 12622"/>
                <a:gd name="T77" fmla="*/ 19 h 6160"/>
                <a:gd name="T78" fmla="*/ 7402 w 12622"/>
                <a:gd name="T79" fmla="*/ 10 h 6160"/>
                <a:gd name="T80" fmla="*/ 7390 w 12622"/>
                <a:gd name="T81" fmla="*/ 6 h 6160"/>
                <a:gd name="T82" fmla="*/ 7377 w 12622"/>
                <a:gd name="T83" fmla="*/ 4 h 6160"/>
                <a:gd name="T84" fmla="*/ 7341 w 12622"/>
                <a:gd name="T85" fmla="*/ 0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622" h="6160">
                  <a:moveTo>
                    <a:pt x="7341" y="0"/>
                  </a:moveTo>
                  <a:cubicBezTo>
                    <a:pt x="7321" y="0"/>
                    <a:pt x="7278" y="4"/>
                    <a:pt x="7255" y="13"/>
                  </a:cubicBezTo>
                  <a:lnTo>
                    <a:pt x="7209" y="33"/>
                  </a:lnTo>
                  <a:lnTo>
                    <a:pt x="7324" y="511"/>
                  </a:lnTo>
                  <a:lnTo>
                    <a:pt x="5660" y="515"/>
                  </a:lnTo>
                  <a:cubicBezTo>
                    <a:pt x="4620" y="517"/>
                    <a:pt x="3440" y="361"/>
                    <a:pt x="2554" y="388"/>
                  </a:cubicBezTo>
                  <a:cubicBezTo>
                    <a:pt x="1669" y="415"/>
                    <a:pt x="526" y="761"/>
                    <a:pt x="526" y="761"/>
                  </a:cubicBezTo>
                  <a:lnTo>
                    <a:pt x="343" y="812"/>
                  </a:lnTo>
                  <a:cubicBezTo>
                    <a:pt x="87" y="882"/>
                    <a:pt x="0" y="2110"/>
                    <a:pt x="0" y="3035"/>
                  </a:cubicBezTo>
                  <a:cubicBezTo>
                    <a:pt x="0" y="3050"/>
                    <a:pt x="1" y="3065"/>
                    <a:pt x="1" y="3080"/>
                  </a:cubicBezTo>
                  <a:cubicBezTo>
                    <a:pt x="1" y="3095"/>
                    <a:pt x="0" y="3110"/>
                    <a:pt x="0" y="3125"/>
                  </a:cubicBezTo>
                  <a:cubicBezTo>
                    <a:pt x="0" y="4051"/>
                    <a:pt x="87" y="5278"/>
                    <a:pt x="343" y="5349"/>
                  </a:cubicBezTo>
                  <a:lnTo>
                    <a:pt x="526" y="5399"/>
                  </a:lnTo>
                  <a:cubicBezTo>
                    <a:pt x="526" y="5399"/>
                    <a:pt x="1669" y="5746"/>
                    <a:pt x="2554" y="5773"/>
                  </a:cubicBezTo>
                  <a:cubicBezTo>
                    <a:pt x="3440" y="5800"/>
                    <a:pt x="4620" y="5644"/>
                    <a:pt x="5660" y="5646"/>
                  </a:cubicBezTo>
                  <a:lnTo>
                    <a:pt x="7324" y="5650"/>
                  </a:lnTo>
                  <a:lnTo>
                    <a:pt x="7209" y="6128"/>
                  </a:lnTo>
                  <a:lnTo>
                    <a:pt x="7255" y="6148"/>
                  </a:lnTo>
                  <a:cubicBezTo>
                    <a:pt x="7278" y="6156"/>
                    <a:pt x="7321" y="6160"/>
                    <a:pt x="7341" y="6160"/>
                  </a:cubicBezTo>
                  <a:cubicBezTo>
                    <a:pt x="7353" y="6160"/>
                    <a:pt x="7365" y="6159"/>
                    <a:pt x="7377" y="6157"/>
                  </a:cubicBezTo>
                  <a:cubicBezTo>
                    <a:pt x="7381" y="6156"/>
                    <a:pt x="7386" y="6155"/>
                    <a:pt x="7390" y="6154"/>
                  </a:cubicBezTo>
                  <a:cubicBezTo>
                    <a:pt x="7394" y="6153"/>
                    <a:pt x="7398" y="6152"/>
                    <a:pt x="7402" y="6151"/>
                  </a:cubicBezTo>
                  <a:cubicBezTo>
                    <a:pt x="7411" y="6148"/>
                    <a:pt x="7419" y="6145"/>
                    <a:pt x="7427" y="6142"/>
                  </a:cubicBezTo>
                  <a:cubicBezTo>
                    <a:pt x="7452" y="6131"/>
                    <a:pt x="7474" y="6116"/>
                    <a:pt x="7491" y="6098"/>
                  </a:cubicBezTo>
                  <a:cubicBezTo>
                    <a:pt x="7491" y="6098"/>
                    <a:pt x="7491" y="6098"/>
                    <a:pt x="7491" y="6097"/>
                  </a:cubicBezTo>
                  <a:cubicBezTo>
                    <a:pt x="7500" y="6088"/>
                    <a:pt x="7506" y="6078"/>
                    <a:pt x="7511" y="6067"/>
                  </a:cubicBezTo>
                  <a:lnTo>
                    <a:pt x="7673" y="5650"/>
                  </a:lnTo>
                  <a:lnTo>
                    <a:pt x="9139" y="5654"/>
                  </a:lnTo>
                  <a:cubicBezTo>
                    <a:pt x="9458" y="5813"/>
                    <a:pt x="9746" y="5797"/>
                    <a:pt x="10120" y="5797"/>
                  </a:cubicBezTo>
                  <a:cubicBezTo>
                    <a:pt x="11897" y="5797"/>
                    <a:pt x="12622" y="4642"/>
                    <a:pt x="12614" y="3111"/>
                  </a:cubicBezTo>
                  <a:cubicBezTo>
                    <a:pt x="12614" y="3101"/>
                    <a:pt x="12613" y="3091"/>
                    <a:pt x="12613" y="3080"/>
                  </a:cubicBezTo>
                  <a:cubicBezTo>
                    <a:pt x="12613" y="3070"/>
                    <a:pt x="12614" y="3059"/>
                    <a:pt x="12614" y="3049"/>
                  </a:cubicBezTo>
                  <a:cubicBezTo>
                    <a:pt x="12622" y="1518"/>
                    <a:pt x="11897" y="364"/>
                    <a:pt x="10120" y="364"/>
                  </a:cubicBezTo>
                  <a:cubicBezTo>
                    <a:pt x="9746" y="364"/>
                    <a:pt x="9458" y="348"/>
                    <a:pt x="9139" y="507"/>
                  </a:cubicBezTo>
                  <a:lnTo>
                    <a:pt x="7673" y="510"/>
                  </a:lnTo>
                  <a:lnTo>
                    <a:pt x="7511" y="94"/>
                  </a:lnTo>
                  <a:cubicBezTo>
                    <a:pt x="7506" y="82"/>
                    <a:pt x="7500" y="72"/>
                    <a:pt x="7491" y="63"/>
                  </a:cubicBezTo>
                  <a:cubicBezTo>
                    <a:pt x="7491" y="63"/>
                    <a:pt x="7491" y="63"/>
                    <a:pt x="7491" y="63"/>
                  </a:cubicBezTo>
                  <a:cubicBezTo>
                    <a:pt x="7474" y="44"/>
                    <a:pt x="7452" y="29"/>
                    <a:pt x="7427" y="19"/>
                  </a:cubicBezTo>
                  <a:cubicBezTo>
                    <a:pt x="7419" y="15"/>
                    <a:pt x="7411" y="12"/>
                    <a:pt x="7402" y="10"/>
                  </a:cubicBezTo>
                  <a:cubicBezTo>
                    <a:pt x="7398" y="9"/>
                    <a:pt x="7394" y="7"/>
                    <a:pt x="7390" y="6"/>
                  </a:cubicBezTo>
                  <a:cubicBezTo>
                    <a:pt x="7386" y="5"/>
                    <a:pt x="7381" y="4"/>
                    <a:pt x="7377" y="4"/>
                  </a:cubicBezTo>
                  <a:cubicBezTo>
                    <a:pt x="7365" y="1"/>
                    <a:pt x="7353" y="0"/>
                    <a:pt x="734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6C4CA8CC-D2E7-4437-AEC0-89E852B06D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8238" y="4710113"/>
              <a:ext cx="568325" cy="790575"/>
            </a:xfrm>
            <a:custGeom>
              <a:avLst/>
              <a:gdLst>
                <a:gd name="T0" fmla="*/ 597 w 597"/>
                <a:gd name="T1" fmla="*/ 0 h 830"/>
                <a:gd name="T2" fmla="*/ 529 w 597"/>
                <a:gd name="T3" fmla="*/ 8 h 830"/>
                <a:gd name="T4" fmla="*/ 5 w 597"/>
                <a:gd name="T5" fmla="*/ 735 h 830"/>
                <a:gd name="T6" fmla="*/ 0 w 597"/>
                <a:gd name="T7" fmla="*/ 830 h 830"/>
                <a:gd name="T8" fmla="*/ 70 w 597"/>
                <a:gd name="T9" fmla="*/ 765 h 830"/>
                <a:gd name="T10" fmla="*/ 569 w 597"/>
                <a:gd name="T11" fmla="*/ 62 h 830"/>
                <a:gd name="T12" fmla="*/ 597 w 597"/>
                <a:gd name="T13" fmla="*/ 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7" h="830">
                  <a:moveTo>
                    <a:pt x="597" y="0"/>
                  </a:moveTo>
                  <a:lnTo>
                    <a:pt x="529" y="8"/>
                  </a:lnTo>
                  <a:cubicBezTo>
                    <a:pt x="242" y="41"/>
                    <a:pt x="26" y="354"/>
                    <a:pt x="5" y="735"/>
                  </a:cubicBezTo>
                  <a:lnTo>
                    <a:pt x="0" y="830"/>
                  </a:lnTo>
                  <a:lnTo>
                    <a:pt x="70" y="765"/>
                  </a:lnTo>
                  <a:cubicBezTo>
                    <a:pt x="282" y="570"/>
                    <a:pt x="448" y="332"/>
                    <a:pt x="569" y="62"/>
                  </a:cubicBezTo>
                  <a:lnTo>
                    <a:pt x="597" y="0"/>
                  </a:lnTo>
                  <a:close/>
                </a:path>
              </a:pathLst>
            </a:custGeom>
            <a:noFill/>
            <a:ln w="952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08E4EA3F-C1B6-483C-B808-7012CC2BD5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7538" y="5040313"/>
              <a:ext cx="4216400" cy="574675"/>
            </a:xfrm>
            <a:custGeom>
              <a:avLst/>
              <a:gdLst>
                <a:gd name="T0" fmla="*/ 1317 w 4429"/>
                <a:gd name="T1" fmla="*/ 0 h 603"/>
                <a:gd name="T2" fmla="*/ 49 w 4429"/>
                <a:gd name="T3" fmla="*/ 67 h 603"/>
                <a:gd name="T4" fmla="*/ 0 w 4429"/>
                <a:gd name="T5" fmla="*/ 73 h 603"/>
                <a:gd name="T6" fmla="*/ 23 w 4429"/>
                <a:gd name="T7" fmla="*/ 116 h 603"/>
                <a:gd name="T8" fmla="*/ 411 w 4429"/>
                <a:gd name="T9" fmla="*/ 469 h 603"/>
                <a:gd name="T10" fmla="*/ 1012 w 4429"/>
                <a:gd name="T11" fmla="*/ 581 h 603"/>
                <a:gd name="T12" fmla="*/ 2793 w 4429"/>
                <a:gd name="T13" fmla="*/ 554 h 603"/>
                <a:gd name="T14" fmla="*/ 4414 w 4429"/>
                <a:gd name="T15" fmla="*/ 586 h 603"/>
                <a:gd name="T16" fmla="*/ 4429 w 4429"/>
                <a:gd name="T17" fmla="*/ 523 h 603"/>
                <a:gd name="T18" fmla="*/ 1317 w 4429"/>
                <a:gd name="T19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29" h="603">
                  <a:moveTo>
                    <a:pt x="1317" y="0"/>
                  </a:moveTo>
                  <a:cubicBezTo>
                    <a:pt x="871" y="0"/>
                    <a:pt x="444" y="24"/>
                    <a:pt x="49" y="67"/>
                  </a:cubicBezTo>
                  <a:lnTo>
                    <a:pt x="0" y="73"/>
                  </a:lnTo>
                  <a:lnTo>
                    <a:pt x="23" y="116"/>
                  </a:lnTo>
                  <a:cubicBezTo>
                    <a:pt x="112" y="285"/>
                    <a:pt x="244" y="398"/>
                    <a:pt x="411" y="469"/>
                  </a:cubicBezTo>
                  <a:cubicBezTo>
                    <a:pt x="577" y="540"/>
                    <a:pt x="778" y="570"/>
                    <a:pt x="1012" y="581"/>
                  </a:cubicBezTo>
                  <a:cubicBezTo>
                    <a:pt x="1479" y="603"/>
                    <a:pt x="2078" y="546"/>
                    <a:pt x="2793" y="554"/>
                  </a:cubicBezTo>
                  <a:cubicBezTo>
                    <a:pt x="3455" y="562"/>
                    <a:pt x="3987" y="579"/>
                    <a:pt x="4414" y="586"/>
                  </a:cubicBezTo>
                  <a:lnTo>
                    <a:pt x="4429" y="523"/>
                  </a:lnTo>
                  <a:cubicBezTo>
                    <a:pt x="3791" y="207"/>
                    <a:pt x="2637" y="0"/>
                    <a:pt x="1317" y="0"/>
                  </a:cubicBezTo>
                  <a:close/>
                </a:path>
              </a:pathLst>
            </a:custGeom>
            <a:noFill/>
            <a:ln w="952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99D6C3D-B007-4F88-8B5F-17138185A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125" y="1924051"/>
              <a:ext cx="1939925" cy="2979738"/>
            </a:xfrm>
            <a:custGeom>
              <a:avLst/>
              <a:gdLst>
                <a:gd name="T0" fmla="*/ 1717 w 2037"/>
                <a:gd name="T1" fmla="*/ 0 h 3128"/>
                <a:gd name="T2" fmla="*/ 680 w 2037"/>
                <a:gd name="T3" fmla="*/ 166 h 3128"/>
                <a:gd name="T4" fmla="*/ 0 w 2037"/>
                <a:gd name="T5" fmla="*/ 1564 h 3128"/>
                <a:gd name="T6" fmla="*/ 680 w 2037"/>
                <a:gd name="T7" fmla="*/ 2962 h 3128"/>
                <a:gd name="T8" fmla="*/ 1717 w 2037"/>
                <a:gd name="T9" fmla="*/ 3128 h 3128"/>
                <a:gd name="T10" fmla="*/ 2037 w 2037"/>
                <a:gd name="T11" fmla="*/ 2808 h 3128"/>
                <a:gd name="T12" fmla="*/ 2037 w 2037"/>
                <a:gd name="T13" fmla="*/ 320 h 3128"/>
                <a:gd name="T14" fmla="*/ 1717 w 2037"/>
                <a:gd name="T15" fmla="*/ 0 h 3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37" h="3128">
                  <a:moveTo>
                    <a:pt x="1717" y="0"/>
                  </a:moveTo>
                  <a:lnTo>
                    <a:pt x="680" y="166"/>
                  </a:lnTo>
                  <a:cubicBezTo>
                    <a:pt x="318" y="225"/>
                    <a:pt x="27" y="817"/>
                    <a:pt x="0" y="1564"/>
                  </a:cubicBezTo>
                  <a:cubicBezTo>
                    <a:pt x="27" y="2312"/>
                    <a:pt x="318" y="2904"/>
                    <a:pt x="680" y="2962"/>
                  </a:cubicBezTo>
                  <a:lnTo>
                    <a:pt x="1717" y="3128"/>
                  </a:lnTo>
                  <a:cubicBezTo>
                    <a:pt x="1894" y="3128"/>
                    <a:pt x="2037" y="2986"/>
                    <a:pt x="2037" y="2808"/>
                  </a:cubicBezTo>
                  <a:lnTo>
                    <a:pt x="2037" y="320"/>
                  </a:lnTo>
                  <a:cubicBezTo>
                    <a:pt x="2037" y="143"/>
                    <a:pt x="1894" y="0"/>
                    <a:pt x="1717" y="0"/>
                  </a:cubicBezTo>
                  <a:close/>
                </a:path>
              </a:pathLst>
            </a:custGeom>
            <a:noFill/>
            <a:ln w="952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BAC3D4C7-9504-48DA-90F9-3B607E7B3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75" y="1490663"/>
              <a:ext cx="2373313" cy="3848100"/>
            </a:xfrm>
            <a:custGeom>
              <a:avLst/>
              <a:gdLst>
                <a:gd name="T0" fmla="*/ 1395 w 2493"/>
                <a:gd name="T1" fmla="*/ 0 h 4041"/>
                <a:gd name="T2" fmla="*/ 1278 w 2493"/>
                <a:gd name="T3" fmla="*/ 13 h 4041"/>
                <a:gd name="T4" fmla="*/ 1278 w 2493"/>
                <a:gd name="T5" fmla="*/ 12 h 4041"/>
                <a:gd name="T6" fmla="*/ 427 w 2493"/>
                <a:gd name="T7" fmla="*/ 177 h 4041"/>
                <a:gd name="T8" fmla="*/ 0 w 2493"/>
                <a:gd name="T9" fmla="*/ 603 h 4041"/>
                <a:gd name="T10" fmla="*/ 0 w 2493"/>
                <a:gd name="T11" fmla="*/ 3437 h 4041"/>
                <a:gd name="T12" fmla="*/ 427 w 2493"/>
                <a:gd name="T13" fmla="*/ 3864 h 4041"/>
                <a:gd name="T14" fmla="*/ 1278 w 2493"/>
                <a:gd name="T15" fmla="*/ 4028 h 4041"/>
                <a:gd name="T16" fmla="*/ 1278 w 2493"/>
                <a:gd name="T17" fmla="*/ 4028 h 4041"/>
                <a:gd name="T18" fmla="*/ 1395 w 2493"/>
                <a:gd name="T19" fmla="*/ 4041 h 4041"/>
                <a:gd name="T20" fmla="*/ 2493 w 2493"/>
                <a:gd name="T21" fmla="*/ 2020 h 4041"/>
                <a:gd name="T22" fmla="*/ 1395 w 2493"/>
                <a:gd name="T23" fmla="*/ 0 h 40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93" h="4041">
                  <a:moveTo>
                    <a:pt x="1395" y="0"/>
                  </a:moveTo>
                  <a:cubicBezTo>
                    <a:pt x="1356" y="0"/>
                    <a:pt x="1317" y="4"/>
                    <a:pt x="1278" y="13"/>
                  </a:cubicBezTo>
                  <a:cubicBezTo>
                    <a:pt x="1278" y="13"/>
                    <a:pt x="1278" y="13"/>
                    <a:pt x="1278" y="12"/>
                  </a:cubicBezTo>
                  <a:lnTo>
                    <a:pt x="427" y="177"/>
                  </a:lnTo>
                  <a:cubicBezTo>
                    <a:pt x="190" y="265"/>
                    <a:pt x="0" y="367"/>
                    <a:pt x="0" y="603"/>
                  </a:cubicBezTo>
                  <a:lnTo>
                    <a:pt x="0" y="3437"/>
                  </a:lnTo>
                  <a:cubicBezTo>
                    <a:pt x="0" y="3674"/>
                    <a:pt x="190" y="3776"/>
                    <a:pt x="427" y="3864"/>
                  </a:cubicBezTo>
                  <a:lnTo>
                    <a:pt x="1278" y="4028"/>
                  </a:lnTo>
                  <a:cubicBezTo>
                    <a:pt x="1278" y="4028"/>
                    <a:pt x="1278" y="4028"/>
                    <a:pt x="1278" y="4028"/>
                  </a:cubicBezTo>
                  <a:cubicBezTo>
                    <a:pt x="1317" y="4036"/>
                    <a:pt x="1356" y="4041"/>
                    <a:pt x="1395" y="4041"/>
                  </a:cubicBezTo>
                  <a:cubicBezTo>
                    <a:pt x="2001" y="4041"/>
                    <a:pt x="2491" y="3276"/>
                    <a:pt x="2493" y="2020"/>
                  </a:cubicBezTo>
                  <a:cubicBezTo>
                    <a:pt x="2491" y="765"/>
                    <a:pt x="2001" y="0"/>
                    <a:pt x="1395" y="0"/>
                  </a:cubicBezTo>
                  <a:close/>
                </a:path>
              </a:pathLst>
            </a:custGeom>
            <a:noFill/>
            <a:ln w="952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9C883062-C300-49C6-B0E3-805D967D2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8238" y="1328738"/>
              <a:ext cx="568325" cy="790575"/>
            </a:xfrm>
            <a:custGeom>
              <a:avLst/>
              <a:gdLst>
                <a:gd name="T0" fmla="*/ 597 w 597"/>
                <a:gd name="T1" fmla="*/ 830 h 830"/>
                <a:gd name="T2" fmla="*/ 529 w 597"/>
                <a:gd name="T3" fmla="*/ 822 h 830"/>
                <a:gd name="T4" fmla="*/ 5 w 597"/>
                <a:gd name="T5" fmla="*/ 95 h 830"/>
                <a:gd name="T6" fmla="*/ 0 w 597"/>
                <a:gd name="T7" fmla="*/ 0 h 830"/>
                <a:gd name="T8" fmla="*/ 70 w 597"/>
                <a:gd name="T9" fmla="*/ 64 h 830"/>
                <a:gd name="T10" fmla="*/ 569 w 597"/>
                <a:gd name="T11" fmla="*/ 768 h 830"/>
                <a:gd name="T12" fmla="*/ 597 w 597"/>
                <a:gd name="T13" fmla="*/ 83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7" h="830">
                  <a:moveTo>
                    <a:pt x="597" y="830"/>
                  </a:moveTo>
                  <a:lnTo>
                    <a:pt x="529" y="822"/>
                  </a:lnTo>
                  <a:cubicBezTo>
                    <a:pt x="242" y="788"/>
                    <a:pt x="26" y="476"/>
                    <a:pt x="5" y="95"/>
                  </a:cubicBezTo>
                  <a:lnTo>
                    <a:pt x="0" y="0"/>
                  </a:lnTo>
                  <a:lnTo>
                    <a:pt x="70" y="64"/>
                  </a:lnTo>
                  <a:cubicBezTo>
                    <a:pt x="282" y="260"/>
                    <a:pt x="448" y="498"/>
                    <a:pt x="569" y="768"/>
                  </a:cubicBezTo>
                  <a:lnTo>
                    <a:pt x="597" y="830"/>
                  </a:lnTo>
                  <a:close/>
                </a:path>
              </a:pathLst>
            </a:custGeom>
            <a:noFill/>
            <a:ln w="952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2206A233-CEDC-45F1-89B9-D74CCD904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7538" y="1214438"/>
              <a:ext cx="4216400" cy="573088"/>
            </a:xfrm>
            <a:custGeom>
              <a:avLst/>
              <a:gdLst>
                <a:gd name="T0" fmla="*/ 1317 w 4429"/>
                <a:gd name="T1" fmla="*/ 603 h 603"/>
                <a:gd name="T2" fmla="*/ 49 w 4429"/>
                <a:gd name="T3" fmla="*/ 536 h 603"/>
                <a:gd name="T4" fmla="*/ 0 w 4429"/>
                <a:gd name="T5" fmla="*/ 530 h 603"/>
                <a:gd name="T6" fmla="*/ 23 w 4429"/>
                <a:gd name="T7" fmla="*/ 487 h 603"/>
                <a:gd name="T8" fmla="*/ 411 w 4429"/>
                <a:gd name="T9" fmla="*/ 134 h 603"/>
                <a:gd name="T10" fmla="*/ 1012 w 4429"/>
                <a:gd name="T11" fmla="*/ 22 h 603"/>
                <a:gd name="T12" fmla="*/ 2793 w 4429"/>
                <a:gd name="T13" fmla="*/ 48 h 603"/>
                <a:gd name="T14" fmla="*/ 4414 w 4429"/>
                <a:gd name="T15" fmla="*/ 17 h 603"/>
                <a:gd name="T16" fmla="*/ 4429 w 4429"/>
                <a:gd name="T17" fmla="*/ 80 h 603"/>
                <a:gd name="T18" fmla="*/ 1317 w 4429"/>
                <a:gd name="T19" fmla="*/ 603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29" h="603">
                  <a:moveTo>
                    <a:pt x="1317" y="603"/>
                  </a:moveTo>
                  <a:cubicBezTo>
                    <a:pt x="871" y="603"/>
                    <a:pt x="444" y="579"/>
                    <a:pt x="49" y="536"/>
                  </a:cubicBezTo>
                  <a:lnTo>
                    <a:pt x="0" y="530"/>
                  </a:lnTo>
                  <a:lnTo>
                    <a:pt x="23" y="487"/>
                  </a:lnTo>
                  <a:cubicBezTo>
                    <a:pt x="112" y="318"/>
                    <a:pt x="244" y="205"/>
                    <a:pt x="411" y="134"/>
                  </a:cubicBezTo>
                  <a:cubicBezTo>
                    <a:pt x="577" y="63"/>
                    <a:pt x="778" y="33"/>
                    <a:pt x="1012" y="22"/>
                  </a:cubicBezTo>
                  <a:cubicBezTo>
                    <a:pt x="1479" y="0"/>
                    <a:pt x="2078" y="57"/>
                    <a:pt x="2793" y="48"/>
                  </a:cubicBezTo>
                  <a:cubicBezTo>
                    <a:pt x="3455" y="41"/>
                    <a:pt x="3987" y="23"/>
                    <a:pt x="4414" y="17"/>
                  </a:cubicBezTo>
                  <a:lnTo>
                    <a:pt x="4429" y="80"/>
                  </a:lnTo>
                  <a:cubicBezTo>
                    <a:pt x="3791" y="396"/>
                    <a:pt x="2637" y="603"/>
                    <a:pt x="1317" y="603"/>
                  </a:cubicBezTo>
                  <a:close/>
                </a:path>
              </a:pathLst>
            </a:custGeom>
            <a:noFill/>
            <a:ln w="952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413437E9-05A4-42D3-9090-938107735A18}"/>
              </a:ext>
            </a:extLst>
          </p:cNvPr>
          <p:cNvGrpSpPr/>
          <p:nvPr/>
        </p:nvGrpSpPr>
        <p:grpSpPr>
          <a:xfrm>
            <a:off x="2012372" y="2024025"/>
            <a:ext cx="702147" cy="702147"/>
            <a:chOff x="1559587" y="2487921"/>
            <a:chExt cx="583872" cy="583872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CE9CC65D-3664-4E67-90E3-7B88EBA383A1}"/>
                </a:ext>
              </a:extLst>
            </p:cNvPr>
            <p:cNvSpPr/>
            <p:nvPr/>
          </p:nvSpPr>
          <p:spPr>
            <a:xfrm>
              <a:off x="1651027" y="2579361"/>
              <a:ext cx="400992" cy="4009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ECU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BB0128B-24D5-412C-841A-3B526EB81395}"/>
                </a:ext>
              </a:extLst>
            </p:cNvPr>
            <p:cNvGrpSpPr/>
            <p:nvPr/>
          </p:nvGrpSpPr>
          <p:grpSpPr>
            <a:xfrm rot="5400000">
              <a:off x="2016752" y="2734135"/>
              <a:ext cx="161974" cy="91440"/>
              <a:chOff x="1799034" y="2770346"/>
              <a:chExt cx="96441" cy="91440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F7C26CE-8017-42E4-ADE3-3F67AD54BAE7}"/>
                  </a:ext>
                </a:extLst>
              </p:cNvPr>
              <p:cNvSpPr/>
              <p:nvPr/>
            </p:nvSpPr>
            <p:spPr>
              <a:xfrm>
                <a:off x="1799034" y="2770346"/>
                <a:ext cx="0" cy="91440"/>
              </a:xfrm>
              <a:custGeom>
                <a:avLst/>
                <a:gdLst>
                  <a:gd name="connsiteX0" fmla="*/ 0 w 0"/>
                  <a:gd name="connsiteY0" fmla="*/ 158353 h 158353"/>
                  <a:gd name="connsiteX1" fmla="*/ 0 w 0"/>
                  <a:gd name="connsiteY1" fmla="*/ 0 h 15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58353">
                    <a:moveTo>
                      <a:pt x="0" y="158353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6C7192E-0A1B-4350-A45D-F425AF74C2D5}"/>
                  </a:ext>
                </a:extLst>
              </p:cNvPr>
              <p:cNvSpPr/>
              <p:nvPr/>
            </p:nvSpPr>
            <p:spPr>
              <a:xfrm>
                <a:off x="1895475" y="2770346"/>
                <a:ext cx="0" cy="91440"/>
              </a:xfrm>
              <a:custGeom>
                <a:avLst/>
                <a:gdLst>
                  <a:gd name="connsiteX0" fmla="*/ 0 w 0"/>
                  <a:gd name="connsiteY0" fmla="*/ 158353 h 158353"/>
                  <a:gd name="connsiteX1" fmla="*/ 0 w 0"/>
                  <a:gd name="connsiteY1" fmla="*/ 0 h 15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58353">
                    <a:moveTo>
                      <a:pt x="0" y="158353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9AF72DE4-92DA-4894-B518-6B94C9B95D34}"/>
                </a:ext>
              </a:extLst>
            </p:cNvPr>
            <p:cNvGrpSpPr/>
            <p:nvPr/>
          </p:nvGrpSpPr>
          <p:grpSpPr>
            <a:xfrm>
              <a:off x="1770536" y="2487921"/>
              <a:ext cx="161974" cy="583872"/>
              <a:chOff x="1767153" y="2487921"/>
              <a:chExt cx="161974" cy="58387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B746BF5-104E-4F45-9FB0-BE43C671F57D}"/>
                  </a:ext>
                </a:extLst>
              </p:cNvPr>
              <p:cNvGrpSpPr/>
              <p:nvPr/>
            </p:nvGrpSpPr>
            <p:grpSpPr>
              <a:xfrm>
                <a:off x="1767153" y="2487921"/>
                <a:ext cx="161974" cy="91440"/>
                <a:chOff x="1799034" y="2770346"/>
                <a:chExt cx="96441" cy="91440"/>
              </a:xfrm>
            </p:grpSpPr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7D38DF19-F04F-4930-AD28-0E1A85938D3D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8EC7057B-7136-4FE4-90AD-453CF010C682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BA7FF99E-1758-4DEF-850F-7102D590EF04}"/>
                  </a:ext>
                </a:extLst>
              </p:cNvPr>
              <p:cNvGrpSpPr/>
              <p:nvPr/>
            </p:nvGrpSpPr>
            <p:grpSpPr>
              <a:xfrm rot="10800000">
                <a:off x="1767153" y="2980353"/>
                <a:ext cx="161974" cy="91440"/>
                <a:chOff x="1799034" y="2770346"/>
                <a:chExt cx="96441" cy="91440"/>
              </a:xfrm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C3D06D5D-0338-4745-8884-9462F22AC664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3E3A7486-49D3-410A-99BB-5BAFEC104561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6F1D15C-5E98-42ED-A190-C801291A7179}"/>
                </a:ext>
              </a:extLst>
            </p:cNvPr>
            <p:cNvGrpSpPr/>
            <p:nvPr/>
          </p:nvGrpSpPr>
          <p:grpSpPr>
            <a:xfrm rot="16200000">
              <a:off x="1524320" y="2728430"/>
              <a:ext cx="161974" cy="91440"/>
              <a:chOff x="1799034" y="2770346"/>
              <a:chExt cx="96441" cy="91440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5873CB11-A3FD-4B8A-9DAD-EC48CD54895F}"/>
                  </a:ext>
                </a:extLst>
              </p:cNvPr>
              <p:cNvSpPr/>
              <p:nvPr/>
            </p:nvSpPr>
            <p:spPr>
              <a:xfrm>
                <a:off x="1799034" y="2770346"/>
                <a:ext cx="0" cy="91440"/>
              </a:xfrm>
              <a:custGeom>
                <a:avLst/>
                <a:gdLst>
                  <a:gd name="connsiteX0" fmla="*/ 0 w 0"/>
                  <a:gd name="connsiteY0" fmla="*/ 158353 h 158353"/>
                  <a:gd name="connsiteX1" fmla="*/ 0 w 0"/>
                  <a:gd name="connsiteY1" fmla="*/ 0 h 15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58353">
                    <a:moveTo>
                      <a:pt x="0" y="158353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B94323F-F9EB-4CA0-88E6-15065A741503}"/>
                  </a:ext>
                </a:extLst>
              </p:cNvPr>
              <p:cNvSpPr/>
              <p:nvPr/>
            </p:nvSpPr>
            <p:spPr>
              <a:xfrm>
                <a:off x="1895475" y="2770346"/>
                <a:ext cx="0" cy="91440"/>
              </a:xfrm>
              <a:custGeom>
                <a:avLst/>
                <a:gdLst>
                  <a:gd name="connsiteX0" fmla="*/ 0 w 0"/>
                  <a:gd name="connsiteY0" fmla="*/ 158353 h 158353"/>
                  <a:gd name="connsiteX1" fmla="*/ 0 w 0"/>
                  <a:gd name="connsiteY1" fmla="*/ 0 h 15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58353">
                    <a:moveTo>
                      <a:pt x="0" y="158353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</p:grp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81058218-226F-4298-80C7-F9AA782BE416}"/>
              </a:ext>
            </a:extLst>
          </p:cNvPr>
          <p:cNvGrpSpPr/>
          <p:nvPr/>
        </p:nvGrpSpPr>
        <p:grpSpPr>
          <a:xfrm>
            <a:off x="2263371" y="2780224"/>
            <a:ext cx="199567" cy="1121108"/>
            <a:chOff x="1768079" y="3150394"/>
            <a:chExt cx="165950" cy="932259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EFDB629-87D1-4D50-9582-E9C22775EA39}"/>
                </a:ext>
              </a:extLst>
            </p:cNvPr>
            <p:cNvSpPr/>
            <p:nvPr/>
          </p:nvSpPr>
          <p:spPr>
            <a:xfrm>
              <a:off x="1768079" y="3150394"/>
              <a:ext cx="158353" cy="932259"/>
            </a:xfrm>
            <a:custGeom>
              <a:avLst/>
              <a:gdLst>
                <a:gd name="connsiteX0" fmla="*/ 1190 w 158353"/>
                <a:gd name="connsiteY0" fmla="*/ 0 h 932259"/>
                <a:gd name="connsiteX1" fmla="*/ 1190 w 158353"/>
                <a:gd name="connsiteY1" fmla="*/ 127397 h 932259"/>
                <a:gd name="connsiteX2" fmla="*/ 157162 w 158353"/>
                <a:gd name="connsiteY2" fmla="*/ 283369 h 932259"/>
                <a:gd name="connsiteX3" fmla="*/ 2381 w 158353"/>
                <a:gd name="connsiteY3" fmla="*/ 438150 h 932259"/>
                <a:gd name="connsiteX4" fmla="*/ 158353 w 158353"/>
                <a:gd name="connsiteY4" fmla="*/ 594122 h 932259"/>
                <a:gd name="connsiteX5" fmla="*/ 0 w 158353"/>
                <a:gd name="connsiteY5" fmla="*/ 752475 h 932259"/>
                <a:gd name="connsiteX6" fmla="*/ 0 w 158353"/>
                <a:gd name="connsiteY6" fmla="*/ 932259 h 93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353" h="932259">
                  <a:moveTo>
                    <a:pt x="1190" y="0"/>
                  </a:moveTo>
                  <a:lnTo>
                    <a:pt x="1190" y="127397"/>
                  </a:lnTo>
                  <a:lnTo>
                    <a:pt x="157162" y="283369"/>
                  </a:lnTo>
                  <a:lnTo>
                    <a:pt x="2381" y="438150"/>
                  </a:lnTo>
                  <a:lnTo>
                    <a:pt x="158353" y="594122"/>
                  </a:lnTo>
                  <a:lnTo>
                    <a:pt x="0" y="752475"/>
                  </a:lnTo>
                  <a:lnTo>
                    <a:pt x="0" y="932259"/>
                  </a:lnTo>
                </a:path>
              </a:pathLst>
            </a:cu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F15B6B5-05F2-4207-A715-B48A529E157D}"/>
                </a:ext>
              </a:extLst>
            </p:cNvPr>
            <p:cNvSpPr/>
            <p:nvPr/>
          </p:nvSpPr>
          <p:spPr>
            <a:xfrm flipH="1">
              <a:off x="1775676" y="3150394"/>
              <a:ext cx="158353" cy="932259"/>
            </a:xfrm>
            <a:custGeom>
              <a:avLst/>
              <a:gdLst>
                <a:gd name="connsiteX0" fmla="*/ 1190 w 158353"/>
                <a:gd name="connsiteY0" fmla="*/ 0 h 932259"/>
                <a:gd name="connsiteX1" fmla="*/ 1190 w 158353"/>
                <a:gd name="connsiteY1" fmla="*/ 127397 h 932259"/>
                <a:gd name="connsiteX2" fmla="*/ 157162 w 158353"/>
                <a:gd name="connsiteY2" fmla="*/ 283369 h 932259"/>
                <a:gd name="connsiteX3" fmla="*/ 2381 w 158353"/>
                <a:gd name="connsiteY3" fmla="*/ 438150 h 932259"/>
                <a:gd name="connsiteX4" fmla="*/ 158353 w 158353"/>
                <a:gd name="connsiteY4" fmla="*/ 594122 h 932259"/>
                <a:gd name="connsiteX5" fmla="*/ 0 w 158353"/>
                <a:gd name="connsiteY5" fmla="*/ 752475 h 932259"/>
                <a:gd name="connsiteX6" fmla="*/ 0 w 158353"/>
                <a:gd name="connsiteY6" fmla="*/ 932259 h 93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353" h="932259">
                  <a:moveTo>
                    <a:pt x="1190" y="0"/>
                  </a:moveTo>
                  <a:lnTo>
                    <a:pt x="1190" y="127397"/>
                  </a:lnTo>
                  <a:lnTo>
                    <a:pt x="157162" y="283369"/>
                  </a:lnTo>
                  <a:lnTo>
                    <a:pt x="2381" y="438150"/>
                  </a:lnTo>
                  <a:lnTo>
                    <a:pt x="158353" y="594122"/>
                  </a:lnTo>
                  <a:lnTo>
                    <a:pt x="0" y="752475"/>
                  </a:lnTo>
                  <a:lnTo>
                    <a:pt x="0" y="932259"/>
                  </a:lnTo>
                </a:path>
              </a:pathLst>
            </a:cu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700F1528-9493-41C9-86CB-FA4F16E77ABA}"/>
              </a:ext>
            </a:extLst>
          </p:cNvPr>
          <p:cNvSpPr txBox="1"/>
          <p:nvPr/>
        </p:nvSpPr>
        <p:spPr>
          <a:xfrm>
            <a:off x="1588507" y="2347112"/>
            <a:ext cx="5128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</a:rPr>
              <a:t>TEMP</a:t>
            </a: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CB79ABF8-51DA-475E-AF38-DCDE25726347}"/>
              </a:ext>
            </a:extLst>
          </p:cNvPr>
          <p:cNvGrpSpPr/>
          <p:nvPr/>
        </p:nvGrpSpPr>
        <p:grpSpPr>
          <a:xfrm>
            <a:off x="2010462" y="3936636"/>
            <a:ext cx="702147" cy="702147"/>
            <a:chOff x="1559587" y="2487921"/>
            <a:chExt cx="583872" cy="583872"/>
          </a:xfrm>
        </p:grpSpPr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F9D156AC-AE73-4C64-B3FC-2B618C69D3BA}"/>
                </a:ext>
              </a:extLst>
            </p:cNvPr>
            <p:cNvSpPr/>
            <p:nvPr/>
          </p:nvSpPr>
          <p:spPr>
            <a:xfrm>
              <a:off x="1651027" y="2579361"/>
              <a:ext cx="400992" cy="4009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ECU</a:t>
              </a:r>
            </a:p>
          </p:txBody>
        </p: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444F2048-FC85-449F-8CB1-5BA1F9F287F7}"/>
                </a:ext>
              </a:extLst>
            </p:cNvPr>
            <p:cNvGrpSpPr/>
            <p:nvPr/>
          </p:nvGrpSpPr>
          <p:grpSpPr>
            <a:xfrm rot="5400000">
              <a:off x="2016752" y="2734135"/>
              <a:ext cx="161974" cy="91440"/>
              <a:chOff x="1799034" y="2770346"/>
              <a:chExt cx="96441" cy="9144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DAEA4E83-A3D8-417A-9912-06D7E4559D15}"/>
                  </a:ext>
                </a:extLst>
              </p:cNvPr>
              <p:cNvSpPr/>
              <p:nvPr/>
            </p:nvSpPr>
            <p:spPr>
              <a:xfrm>
                <a:off x="1799034" y="2770346"/>
                <a:ext cx="0" cy="91440"/>
              </a:xfrm>
              <a:custGeom>
                <a:avLst/>
                <a:gdLst>
                  <a:gd name="connsiteX0" fmla="*/ 0 w 0"/>
                  <a:gd name="connsiteY0" fmla="*/ 158353 h 158353"/>
                  <a:gd name="connsiteX1" fmla="*/ 0 w 0"/>
                  <a:gd name="connsiteY1" fmla="*/ 0 h 15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58353">
                    <a:moveTo>
                      <a:pt x="0" y="158353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72849F30-503A-4326-8246-67CB03E43C7B}"/>
                  </a:ext>
                </a:extLst>
              </p:cNvPr>
              <p:cNvSpPr/>
              <p:nvPr/>
            </p:nvSpPr>
            <p:spPr>
              <a:xfrm>
                <a:off x="1895475" y="2770346"/>
                <a:ext cx="0" cy="91440"/>
              </a:xfrm>
              <a:custGeom>
                <a:avLst/>
                <a:gdLst>
                  <a:gd name="connsiteX0" fmla="*/ 0 w 0"/>
                  <a:gd name="connsiteY0" fmla="*/ 158353 h 158353"/>
                  <a:gd name="connsiteX1" fmla="*/ 0 w 0"/>
                  <a:gd name="connsiteY1" fmla="*/ 0 h 15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58353">
                    <a:moveTo>
                      <a:pt x="0" y="158353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32159226-8DF9-449C-9425-B7A183B096F2}"/>
                </a:ext>
              </a:extLst>
            </p:cNvPr>
            <p:cNvGrpSpPr/>
            <p:nvPr/>
          </p:nvGrpSpPr>
          <p:grpSpPr>
            <a:xfrm>
              <a:off x="1770536" y="2487921"/>
              <a:ext cx="161974" cy="583872"/>
              <a:chOff x="1767153" y="2487921"/>
              <a:chExt cx="161974" cy="583872"/>
            </a:xfrm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D8355262-8BCD-49A7-BAFA-8079CD0C3ED6}"/>
                  </a:ext>
                </a:extLst>
              </p:cNvPr>
              <p:cNvGrpSpPr/>
              <p:nvPr/>
            </p:nvGrpSpPr>
            <p:grpSpPr>
              <a:xfrm>
                <a:off x="1767153" y="2487921"/>
                <a:ext cx="161974" cy="91440"/>
                <a:chOff x="1799034" y="2770346"/>
                <a:chExt cx="96441" cy="91440"/>
              </a:xfrm>
            </p:grpSpPr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708746C4-31FB-4939-B6D9-209E31472B9F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A392088B-ECC2-43C9-9A16-EDC20970B201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60F888B9-F70B-466C-A5E7-077D7C529F28}"/>
                  </a:ext>
                </a:extLst>
              </p:cNvPr>
              <p:cNvGrpSpPr/>
              <p:nvPr/>
            </p:nvGrpSpPr>
            <p:grpSpPr>
              <a:xfrm rot="10800000">
                <a:off x="1767153" y="2980353"/>
                <a:ext cx="161974" cy="91440"/>
                <a:chOff x="1799034" y="2770346"/>
                <a:chExt cx="96441" cy="91440"/>
              </a:xfrm>
            </p:grpSpPr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0E516AAA-BFDC-4319-B367-0200AC34F89E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E39F1432-9407-41C4-A298-735AD49E65CF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DB2E661B-DBEB-4B39-8673-2533C89B138A}"/>
                </a:ext>
              </a:extLst>
            </p:cNvPr>
            <p:cNvGrpSpPr/>
            <p:nvPr/>
          </p:nvGrpSpPr>
          <p:grpSpPr>
            <a:xfrm rot="16200000">
              <a:off x="1524320" y="2728430"/>
              <a:ext cx="161974" cy="91440"/>
              <a:chOff x="1799034" y="2770346"/>
              <a:chExt cx="96441" cy="91440"/>
            </a:xfrm>
          </p:grpSpPr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A78E187B-AD0F-4A87-8BB2-00978778C3F7}"/>
                  </a:ext>
                </a:extLst>
              </p:cNvPr>
              <p:cNvSpPr/>
              <p:nvPr/>
            </p:nvSpPr>
            <p:spPr>
              <a:xfrm>
                <a:off x="1799034" y="2770346"/>
                <a:ext cx="0" cy="91440"/>
              </a:xfrm>
              <a:custGeom>
                <a:avLst/>
                <a:gdLst>
                  <a:gd name="connsiteX0" fmla="*/ 0 w 0"/>
                  <a:gd name="connsiteY0" fmla="*/ 158353 h 158353"/>
                  <a:gd name="connsiteX1" fmla="*/ 0 w 0"/>
                  <a:gd name="connsiteY1" fmla="*/ 0 h 15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58353">
                    <a:moveTo>
                      <a:pt x="0" y="158353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61C2B396-D8F0-4CCC-8FB7-0C64C0E621EE}"/>
                  </a:ext>
                </a:extLst>
              </p:cNvPr>
              <p:cNvSpPr/>
              <p:nvPr/>
            </p:nvSpPr>
            <p:spPr>
              <a:xfrm>
                <a:off x="1895475" y="2770346"/>
                <a:ext cx="0" cy="91440"/>
              </a:xfrm>
              <a:custGeom>
                <a:avLst/>
                <a:gdLst>
                  <a:gd name="connsiteX0" fmla="*/ 0 w 0"/>
                  <a:gd name="connsiteY0" fmla="*/ 158353 h 158353"/>
                  <a:gd name="connsiteX1" fmla="*/ 0 w 0"/>
                  <a:gd name="connsiteY1" fmla="*/ 0 h 15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58353">
                    <a:moveTo>
                      <a:pt x="0" y="158353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</p:grpSp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4DC048AD-B138-49C5-9D55-87C968898364}"/>
              </a:ext>
            </a:extLst>
          </p:cNvPr>
          <p:cNvSpPr txBox="1"/>
          <p:nvPr/>
        </p:nvSpPr>
        <p:spPr>
          <a:xfrm>
            <a:off x="2646604" y="2347112"/>
            <a:ext cx="4532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</a:rPr>
              <a:t>RPM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C5E5BFE5-39AA-4398-9F8C-9ABACC29819A}"/>
              </a:ext>
            </a:extLst>
          </p:cNvPr>
          <p:cNvSpPr txBox="1"/>
          <p:nvPr/>
        </p:nvSpPr>
        <p:spPr>
          <a:xfrm>
            <a:off x="1978051" y="4619404"/>
            <a:ext cx="7702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</a:rPr>
              <a:t>THROTTLE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D682F82-337D-44F6-B6FF-C23403057B42}"/>
              </a:ext>
            </a:extLst>
          </p:cNvPr>
          <p:cNvSpPr txBox="1"/>
          <p:nvPr/>
        </p:nvSpPr>
        <p:spPr>
          <a:xfrm rot="16200000">
            <a:off x="1900996" y="3483672"/>
            <a:ext cx="4485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CAN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3CAD380-6A5C-4F74-9AB4-1067BE663523}"/>
              </a:ext>
            </a:extLst>
          </p:cNvPr>
          <p:cNvSpPr txBox="1"/>
          <p:nvPr/>
        </p:nvSpPr>
        <p:spPr>
          <a:xfrm rot="16200000">
            <a:off x="1815360" y="3082433"/>
            <a:ext cx="6289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/ OBD-II</a:t>
            </a:r>
          </a:p>
        </p:txBody>
      </p:sp>
      <p:grpSp>
        <p:nvGrpSpPr>
          <p:cNvPr id="209" name="MyPi Gateway">
            <a:extLst>
              <a:ext uri="{FF2B5EF4-FFF2-40B4-BE49-F238E27FC236}">
                <a16:creationId xmlns:a16="http://schemas.microsoft.com/office/drawing/2014/main" id="{FAB2F839-8D1C-4E2E-A4DF-15C9B60279C6}"/>
              </a:ext>
            </a:extLst>
          </p:cNvPr>
          <p:cNvGrpSpPr>
            <a:grpSpLocks noChangeAspect="1"/>
          </p:cNvGrpSpPr>
          <p:nvPr/>
        </p:nvGrpSpPr>
        <p:grpSpPr>
          <a:xfrm>
            <a:off x="4864546" y="2484067"/>
            <a:ext cx="1876321" cy="1730773"/>
            <a:chOff x="6369844" y="2451497"/>
            <a:chExt cx="1412081" cy="1302544"/>
          </a:xfrm>
        </p:grpSpPr>
        <p:grpSp>
          <p:nvGrpSpPr>
            <p:cNvPr id="178" name="Embedded Logo">
              <a:extLst>
                <a:ext uri="{FF2B5EF4-FFF2-40B4-BE49-F238E27FC236}">
                  <a16:creationId xmlns:a16="http://schemas.microsoft.com/office/drawing/2014/main" id="{0E376886-7B98-4A84-A3D7-E5F87C8CC98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57951" y="2976657"/>
              <a:ext cx="1228724" cy="233748"/>
              <a:chOff x="4891088" y="792163"/>
              <a:chExt cx="6308725" cy="1200150"/>
            </a:xfrm>
          </p:grpSpPr>
          <p:sp>
            <p:nvSpPr>
              <p:cNvPr id="134" name="Freeform 15">
                <a:extLst>
                  <a:ext uri="{FF2B5EF4-FFF2-40B4-BE49-F238E27FC236}">
                    <a16:creationId xmlns:a16="http://schemas.microsoft.com/office/drawing/2014/main" id="{FCD73936-8E97-4B32-891B-010A011E18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9776" y="1722438"/>
                <a:ext cx="225425" cy="268288"/>
              </a:xfrm>
              <a:custGeom>
                <a:avLst/>
                <a:gdLst>
                  <a:gd name="T0" fmla="*/ 78 w 271"/>
                  <a:gd name="T1" fmla="*/ 295 h 322"/>
                  <a:gd name="T2" fmla="*/ 19 w 271"/>
                  <a:gd name="T3" fmla="*/ 133 h 322"/>
                  <a:gd name="T4" fmla="*/ 193 w 271"/>
                  <a:gd name="T5" fmla="*/ 21 h 322"/>
                  <a:gd name="T6" fmla="*/ 265 w 271"/>
                  <a:gd name="T7" fmla="*/ 94 h 322"/>
                  <a:gd name="T8" fmla="*/ 239 w 271"/>
                  <a:gd name="T9" fmla="*/ 124 h 322"/>
                  <a:gd name="T10" fmla="*/ 197 w 271"/>
                  <a:gd name="T11" fmla="*/ 102 h 322"/>
                  <a:gd name="T12" fmla="*/ 133 w 271"/>
                  <a:gd name="T13" fmla="*/ 78 h 322"/>
                  <a:gd name="T14" fmla="*/ 91 w 271"/>
                  <a:gd name="T15" fmla="*/ 224 h 322"/>
                  <a:gd name="T16" fmla="*/ 181 w 271"/>
                  <a:gd name="T17" fmla="*/ 222 h 322"/>
                  <a:gd name="T18" fmla="*/ 230 w 271"/>
                  <a:gd name="T19" fmla="*/ 197 h 322"/>
                  <a:gd name="T20" fmla="*/ 241 w 271"/>
                  <a:gd name="T21" fmla="*/ 251 h 322"/>
                  <a:gd name="T22" fmla="*/ 78 w 271"/>
                  <a:gd name="T23" fmla="*/ 295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1" h="322">
                    <a:moveTo>
                      <a:pt x="78" y="295"/>
                    </a:moveTo>
                    <a:cubicBezTo>
                      <a:pt x="22" y="271"/>
                      <a:pt x="0" y="211"/>
                      <a:pt x="19" y="133"/>
                    </a:cubicBezTo>
                    <a:cubicBezTo>
                      <a:pt x="39" y="49"/>
                      <a:pt x="115" y="0"/>
                      <a:pt x="193" y="21"/>
                    </a:cubicBezTo>
                    <a:cubicBezTo>
                      <a:pt x="236" y="33"/>
                      <a:pt x="257" y="54"/>
                      <a:pt x="265" y="94"/>
                    </a:cubicBezTo>
                    <a:cubicBezTo>
                      <a:pt x="271" y="123"/>
                      <a:pt x="270" y="124"/>
                      <a:pt x="239" y="124"/>
                    </a:cubicBezTo>
                    <a:cubicBezTo>
                      <a:pt x="214" y="124"/>
                      <a:pt x="205" y="119"/>
                      <a:pt x="197" y="102"/>
                    </a:cubicBezTo>
                    <a:cubicBezTo>
                      <a:pt x="186" y="77"/>
                      <a:pt x="161" y="68"/>
                      <a:pt x="133" y="78"/>
                    </a:cubicBezTo>
                    <a:cubicBezTo>
                      <a:pt x="86" y="95"/>
                      <a:pt x="60" y="187"/>
                      <a:pt x="91" y="224"/>
                    </a:cubicBezTo>
                    <a:cubicBezTo>
                      <a:pt x="115" y="254"/>
                      <a:pt x="156" y="253"/>
                      <a:pt x="181" y="222"/>
                    </a:cubicBezTo>
                    <a:cubicBezTo>
                      <a:pt x="195" y="205"/>
                      <a:pt x="209" y="197"/>
                      <a:pt x="230" y="197"/>
                    </a:cubicBezTo>
                    <a:cubicBezTo>
                      <a:pt x="265" y="197"/>
                      <a:pt x="267" y="208"/>
                      <a:pt x="241" y="251"/>
                    </a:cubicBezTo>
                    <a:cubicBezTo>
                      <a:pt x="210" y="302"/>
                      <a:pt x="139" y="322"/>
                      <a:pt x="78" y="295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5A82FDE7-FDA6-4916-8E47-2BC47ACA42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1293" y="1737278"/>
                <a:ext cx="220354" cy="241003"/>
              </a:xfrm>
              <a:custGeom>
                <a:avLst/>
                <a:gdLst>
                  <a:gd name="connsiteX0" fmla="*/ 134851 w 220354"/>
                  <a:gd name="connsiteY0" fmla="*/ 50449 h 241003"/>
                  <a:gd name="connsiteX1" fmla="*/ 102052 w 220354"/>
                  <a:gd name="connsiteY1" fmla="*/ 51385 h 241003"/>
                  <a:gd name="connsiteX2" fmla="*/ 71776 w 220354"/>
                  <a:gd name="connsiteY2" fmla="*/ 182001 h 241003"/>
                  <a:gd name="connsiteX3" fmla="*/ 127282 w 220354"/>
                  <a:gd name="connsiteY3" fmla="*/ 187825 h 241003"/>
                  <a:gd name="connsiteX4" fmla="*/ 160081 w 220354"/>
                  <a:gd name="connsiteY4" fmla="*/ 68856 h 241003"/>
                  <a:gd name="connsiteX5" fmla="*/ 134851 w 220354"/>
                  <a:gd name="connsiteY5" fmla="*/ 50449 h 241003"/>
                  <a:gd name="connsiteX6" fmla="*/ 142643 w 220354"/>
                  <a:gd name="connsiteY6" fmla="*/ 2029 h 241003"/>
                  <a:gd name="connsiteX7" fmla="*/ 184882 w 220354"/>
                  <a:gd name="connsiteY7" fmla="*/ 16370 h 241003"/>
                  <a:gd name="connsiteX8" fmla="*/ 202447 w 220354"/>
                  <a:gd name="connsiteY8" fmla="*/ 182179 h 241003"/>
                  <a:gd name="connsiteX9" fmla="*/ 51890 w 220354"/>
                  <a:gd name="connsiteY9" fmla="*/ 231587 h 241003"/>
                  <a:gd name="connsiteX10" fmla="*/ 32 w 220354"/>
                  <a:gd name="connsiteY10" fmla="*/ 135284 h 241003"/>
                  <a:gd name="connsiteX11" fmla="*/ 92875 w 220354"/>
                  <a:gd name="connsiteY11" fmla="*/ 2134 h 241003"/>
                  <a:gd name="connsiteX12" fmla="*/ 142643 w 220354"/>
                  <a:gd name="connsiteY12" fmla="*/ 2029 h 241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20354" h="241003">
                    <a:moveTo>
                      <a:pt x="134851" y="50449"/>
                    </a:moveTo>
                    <a:cubicBezTo>
                      <a:pt x="124759" y="47433"/>
                      <a:pt x="113406" y="47641"/>
                      <a:pt x="102052" y="51385"/>
                    </a:cubicBezTo>
                    <a:cubicBezTo>
                      <a:pt x="57479" y="67192"/>
                      <a:pt x="37295" y="153715"/>
                      <a:pt x="71776" y="182001"/>
                    </a:cubicBezTo>
                    <a:cubicBezTo>
                      <a:pt x="91960" y="197808"/>
                      <a:pt x="105416" y="199472"/>
                      <a:pt x="127282" y="187825"/>
                    </a:cubicBezTo>
                    <a:cubicBezTo>
                      <a:pt x="157558" y="172018"/>
                      <a:pt x="178583" y="95478"/>
                      <a:pt x="160081" y="68856"/>
                    </a:cubicBezTo>
                    <a:cubicBezTo>
                      <a:pt x="153774" y="59704"/>
                      <a:pt x="144943" y="53465"/>
                      <a:pt x="134851" y="50449"/>
                    </a:cubicBezTo>
                    <a:close/>
                    <a:moveTo>
                      <a:pt x="142643" y="2029"/>
                    </a:moveTo>
                    <a:cubicBezTo>
                      <a:pt x="159789" y="4646"/>
                      <a:pt x="175681" y="9671"/>
                      <a:pt x="184882" y="16370"/>
                    </a:cubicBezTo>
                    <a:cubicBezTo>
                      <a:pt x="223358" y="43168"/>
                      <a:pt x="232558" y="128585"/>
                      <a:pt x="202447" y="182179"/>
                    </a:cubicBezTo>
                    <a:cubicBezTo>
                      <a:pt x="174008" y="233262"/>
                      <a:pt x="107094" y="255035"/>
                      <a:pt x="51890" y="231587"/>
                    </a:cubicBezTo>
                    <a:cubicBezTo>
                      <a:pt x="15087" y="215676"/>
                      <a:pt x="-805" y="185529"/>
                      <a:pt x="32" y="135284"/>
                    </a:cubicBezTo>
                    <a:cubicBezTo>
                      <a:pt x="868" y="65778"/>
                      <a:pt x="36834" y="15533"/>
                      <a:pt x="92875" y="2134"/>
                    </a:cubicBezTo>
                    <a:cubicBezTo>
                      <a:pt x="107095" y="-797"/>
                      <a:pt x="125496" y="-588"/>
                      <a:pt x="142643" y="2029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37" name="Freeform 18">
                <a:extLst>
                  <a:ext uri="{FF2B5EF4-FFF2-40B4-BE49-F238E27FC236}">
                    <a16:creationId xmlns:a16="http://schemas.microsoft.com/office/drawing/2014/main" id="{A7A6D99E-4786-472A-A100-C4F882587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1088" y="1725613"/>
                <a:ext cx="209550" cy="266700"/>
              </a:xfrm>
              <a:custGeom>
                <a:avLst/>
                <a:gdLst>
                  <a:gd name="T0" fmla="*/ 60 w 250"/>
                  <a:gd name="T1" fmla="*/ 290 h 319"/>
                  <a:gd name="T2" fmla="*/ 0 w 250"/>
                  <a:gd name="T3" fmla="*/ 178 h 319"/>
                  <a:gd name="T4" fmla="*/ 171 w 250"/>
                  <a:gd name="T5" fmla="*/ 15 h 319"/>
                  <a:gd name="T6" fmla="*/ 250 w 250"/>
                  <a:gd name="T7" fmla="*/ 93 h 319"/>
                  <a:gd name="T8" fmla="*/ 217 w 250"/>
                  <a:gd name="T9" fmla="*/ 120 h 319"/>
                  <a:gd name="T10" fmla="*/ 185 w 250"/>
                  <a:gd name="T11" fmla="*/ 106 h 319"/>
                  <a:gd name="T12" fmla="*/ 130 w 250"/>
                  <a:gd name="T13" fmla="*/ 71 h 319"/>
                  <a:gd name="T14" fmla="*/ 68 w 250"/>
                  <a:gd name="T15" fmla="*/ 205 h 319"/>
                  <a:gd name="T16" fmla="*/ 171 w 250"/>
                  <a:gd name="T17" fmla="*/ 213 h 319"/>
                  <a:gd name="T18" fmla="*/ 209 w 250"/>
                  <a:gd name="T19" fmla="*/ 193 h 319"/>
                  <a:gd name="T20" fmla="*/ 225 w 250"/>
                  <a:gd name="T21" fmla="*/ 250 h 319"/>
                  <a:gd name="T22" fmla="*/ 60 w 250"/>
                  <a:gd name="T23" fmla="*/ 29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0" h="319">
                    <a:moveTo>
                      <a:pt x="60" y="290"/>
                    </a:moveTo>
                    <a:cubicBezTo>
                      <a:pt x="21" y="271"/>
                      <a:pt x="0" y="232"/>
                      <a:pt x="0" y="178"/>
                    </a:cubicBezTo>
                    <a:cubicBezTo>
                      <a:pt x="1" y="71"/>
                      <a:pt x="76" y="0"/>
                      <a:pt x="171" y="15"/>
                    </a:cubicBezTo>
                    <a:cubicBezTo>
                      <a:pt x="213" y="22"/>
                      <a:pt x="250" y="59"/>
                      <a:pt x="250" y="93"/>
                    </a:cubicBezTo>
                    <a:cubicBezTo>
                      <a:pt x="250" y="117"/>
                      <a:pt x="247" y="120"/>
                      <a:pt x="217" y="120"/>
                    </a:cubicBezTo>
                    <a:cubicBezTo>
                      <a:pt x="195" y="120"/>
                      <a:pt x="185" y="115"/>
                      <a:pt x="185" y="106"/>
                    </a:cubicBezTo>
                    <a:cubicBezTo>
                      <a:pt x="185" y="88"/>
                      <a:pt x="150" y="65"/>
                      <a:pt x="130" y="71"/>
                    </a:cubicBezTo>
                    <a:cubicBezTo>
                      <a:pt x="87" y="82"/>
                      <a:pt x="55" y="152"/>
                      <a:pt x="68" y="205"/>
                    </a:cubicBezTo>
                    <a:cubicBezTo>
                      <a:pt x="80" y="251"/>
                      <a:pt x="157" y="257"/>
                      <a:pt x="171" y="213"/>
                    </a:cubicBezTo>
                    <a:cubicBezTo>
                      <a:pt x="176" y="198"/>
                      <a:pt x="185" y="193"/>
                      <a:pt x="209" y="193"/>
                    </a:cubicBezTo>
                    <a:cubicBezTo>
                      <a:pt x="245" y="193"/>
                      <a:pt x="249" y="208"/>
                      <a:pt x="225" y="250"/>
                    </a:cubicBezTo>
                    <a:cubicBezTo>
                      <a:pt x="195" y="300"/>
                      <a:pt x="118" y="319"/>
                      <a:pt x="60" y="290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771954D7-A29D-46FD-A853-7323CEFB84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7894" y="1737584"/>
                <a:ext cx="217585" cy="241312"/>
              </a:xfrm>
              <a:custGeom>
                <a:avLst/>
                <a:gdLst>
                  <a:gd name="connsiteX0" fmla="*/ 104283 w 217585"/>
                  <a:gd name="connsiteY0" fmla="*/ 48074 h 241312"/>
                  <a:gd name="connsiteX1" fmla="*/ 52682 w 217585"/>
                  <a:gd name="connsiteY1" fmla="*/ 134235 h 241312"/>
                  <a:gd name="connsiteX2" fmla="*/ 131729 w 217585"/>
                  <a:gd name="connsiteY2" fmla="*/ 180981 h 241312"/>
                  <a:gd name="connsiteX3" fmla="*/ 135057 w 217585"/>
                  <a:gd name="connsiteY3" fmla="*/ 49926 h 241312"/>
                  <a:gd name="connsiteX4" fmla="*/ 104283 w 217585"/>
                  <a:gd name="connsiteY4" fmla="*/ 48074 h 241312"/>
                  <a:gd name="connsiteX5" fmla="*/ 115780 w 217585"/>
                  <a:gd name="connsiteY5" fmla="*/ 28 h 241312"/>
                  <a:gd name="connsiteX6" fmla="*/ 177975 w 217585"/>
                  <a:gd name="connsiteY6" fmla="*/ 13627 h 241312"/>
                  <a:gd name="connsiteX7" fmla="*/ 199645 w 217585"/>
                  <a:gd name="connsiteY7" fmla="*/ 180163 h 241312"/>
                  <a:gd name="connsiteX8" fmla="*/ 47959 w 217585"/>
                  <a:gd name="connsiteY8" fmla="*/ 231211 h 241312"/>
                  <a:gd name="connsiteX9" fmla="*/ 453 w 217585"/>
                  <a:gd name="connsiteY9" fmla="*/ 121582 h 241312"/>
                  <a:gd name="connsiteX10" fmla="*/ 55460 w 217585"/>
                  <a:gd name="connsiteY10" fmla="*/ 15301 h 241312"/>
                  <a:gd name="connsiteX11" fmla="*/ 115780 w 217585"/>
                  <a:gd name="connsiteY11" fmla="*/ 28 h 24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7585" h="241312">
                    <a:moveTo>
                      <a:pt x="104283" y="48074"/>
                    </a:moveTo>
                    <a:cubicBezTo>
                      <a:pt x="75148" y="55665"/>
                      <a:pt x="52682" y="89785"/>
                      <a:pt x="52682" y="134235"/>
                    </a:cubicBezTo>
                    <a:cubicBezTo>
                      <a:pt x="52682" y="188493"/>
                      <a:pt x="92621" y="211866"/>
                      <a:pt x="131729" y="180981"/>
                    </a:cubicBezTo>
                    <a:cubicBezTo>
                      <a:pt x="170836" y="150095"/>
                      <a:pt x="173332" y="64117"/>
                      <a:pt x="135057" y="49926"/>
                    </a:cubicBezTo>
                    <a:cubicBezTo>
                      <a:pt x="124448" y="45961"/>
                      <a:pt x="113995" y="45544"/>
                      <a:pt x="104283" y="48074"/>
                    </a:cubicBezTo>
                    <a:close/>
                    <a:moveTo>
                      <a:pt x="115780" y="28"/>
                    </a:moveTo>
                    <a:cubicBezTo>
                      <a:pt x="139637" y="-391"/>
                      <a:pt x="163806" y="4003"/>
                      <a:pt x="177975" y="13627"/>
                    </a:cubicBezTo>
                    <a:cubicBezTo>
                      <a:pt x="220481" y="41243"/>
                      <a:pt x="230482" y="119908"/>
                      <a:pt x="199645" y="180163"/>
                    </a:cubicBezTo>
                    <a:cubicBezTo>
                      <a:pt x="172975" y="232885"/>
                      <a:pt x="104633" y="256317"/>
                      <a:pt x="47959" y="231211"/>
                    </a:cubicBezTo>
                    <a:cubicBezTo>
                      <a:pt x="12121" y="215311"/>
                      <a:pt x="-2881" y="180999"/>
                      <a:pt x="453" y="121582"/>
                    </a:cubicBezTo>
                    <a:cubicBezTo>
                      <a:pt x="3787" y="69697"/>
                      <a:pt x="17122" y="43754"/>
                      <a:pt x="55460" y="15301"/>
                    </a:cubicBezTo>
                    <a:cubicBezTo>
                      <a:pt x="68378" y="5677"/>
                      <a:pt x="91923" y="446"/>
                      <a:pt x="115780" y="28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3F00E92-4256-471C-896C-C3368AAC5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2564" y="1737804"/>
                <a:ext cx="219500" cy="241707"/>
              </a:xfrm>
              <a:custGeom>
                <a:avLst/>
                <a:gdLst>
                  <a:gd name="connsiteX0" fmla="*/ 121854 w 219500"/>
                  <a:gd name="connsiteY0" fmla="*/ 46756 h 241707"/>
                  <a:gd name="connsiteX1" fmla="*/ 99279 w 219500"/>
                  <a:gd name="connsiteY1" fmla="*/ 50164 h 241707"/>
                  <a:gd name="connsiteX2" fmla="*/ 69314 w 219500"/>
                  <a:gd name="connsiteY2" fmla="*/ 180293 h 241707"/>
                  <a:gd name="connsiteX3" fmla="*/ 138401 w 219500"/>
                  <a:gd name="connsiteY3" fmla="*/ 174416 h 241707"/>
                  <a:gd name="connsiteX4" fmla="*/ 121854 w 219500"/>
                  <a:gd name="connsiteY4" fmla="*/ 46756 h 241707"/>
                  <a:gd name="connsiteX5" fmla="*/ 124126 w 219500"/>
                  <a:gd name="connsiteY5" fmla="*/ 337 h 241707"/>
                  <a:gd name="connsiteX6" fmla="*/ 182219 w 219500"/>
                  <a:gd name="connsiteY6" fmla="*/ 15939 h 241707"/>
                  <a:gd name="connsiteX7" fmla="*/ 180554 w 219500"/>
                  <a:gd name="connsiteY7" fmla="*/ 206936 h 241707"/>
                  <a:gd name="connsiteX8" fmla="*/ 48126 w 219500"/>
                  <a:gd name="connsiteY8" fmla="*/ 231229 h 241707"/>
                  <a:gd name="connsiteX9" fmla="*/ 651 w 219500"/>
                  <a:gd name="connsiteY9" fmla="*/ 122328 h 241707"/>
                  <a:gd name="connsiteX10" fmla="*/ 62285 w 219500"/>
                  <a:gd name="connsiteY10" fmla="*/ 9238 h 241707"/>
                  <a:gd name="connsiteX11" fmla="*/ 124126 w 219500"/>
                  <a:gd name="connsiteY11" fmla="*/ 337 h 241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9500" h="241707">
                    <a:moveTo>
                      <a:pt x="121854" y="46756"/>
                    </a:moveTo>
                    <a:cubicBezTo>
                      <a:pt x="114951" y="46294"/>
                      <a:pt x="107395" y="47330"/>
                      <a:pt x="99279" y="50164"/>
                    </a:cubicBezTo>
                    <a:cubicBezTo>
                      <a:pt x="58493" y="64436"/>
                      <a:pt x="39349" y="150069"/>
                      <a:pt x="69314" y="180293"/>
                    </a:cubicBezTo>
                    <a:cubicBezTo>
                      <a:pt x="90956" y="202121"/>
                      <a:pt x="113430" y="200442"/>
                      <a:pt x="138401" y="174416"/>
                    </a:cubicBezTo>
                    <a:cubicBezTo>
                      <a:pt x="186470" y="126667"/>
                      <a:pt x="170174" y="49993"/>
                      <a:pt x="121854" y="46756"/>
                    </a:cubicBezTo>
                    <a:close/>
                    <a:moveTo>
                      <a:pt x="124126" y="337"/>
                    </a:moveTo>
                    <a:cubicBezTo>
                      <a:pt x="147655" y="1698"/>
                      <a:pt x="170559" y="7143"/>
                      <a:pt x="182219" y="15939"/>
                    </a:cubicBezTo>
                    <a:cubicBezTo>
                      <a:pt x="233025" y="52798"/>
                      <a:pt x="231359" y="155836"/>
                      <a:pt x="180554" y="206936"/>
                    </a:cubicBezTo>
                    <a:cubicBezTo>
                      <a:pt x="144740" y="242119"/>
                      <a:pt x="94767" y="251334"/>
                      <a:pt x="48126" y="231229"/>
                    </a:cubicBezTo>
                    <a:cubicBezTo>
                      <a:pt x="12312" y="215313"/>
                      <a:pt x="-3513" y="180967"/>
                      <a:pt x="651" y="122328"/>
                    </a:cubicBezTo>
                    <a:cubicBezTo>
                      <a:pt x="3983" y="71228"/>
                      <a:pt x="27304" y="28505"/>
                      <a:pt x="62285" y="9238"/>
                    </a:cubicBezTo>
                    <a:cubicBezTo>
                      <a:pt x="76444" y="1698"/>
                      <a:pt x="100597" y="-1024"/>
                      <a:pt x="124126" y="337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42" name="Freeform 23">
                <a:extLst>
                  <a:ext uri="{FF2B5EF4-FFF2-40B4-BE49-F238E27FC236}">
                    <a16:creationId xmlns:a16="http://schemas.microsoft.com/office/drawing/2014/main" id="{E1430597-ECBF-42EC-A6A2-3EFB722D88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4488" y="1738313"/>
                <a:ext cx="222250" cy="244475"/>
              </a:xfrm>
              <a:custGeom>
                <a:avLst/>
                <a:gdLst>
                  <a:gd name="T0" fmla="*/ 52 w 267"/>
                  <a:gd name="T1" fmla="*/ 271 h 294"/>
                  <a:gd name="T2" fmla="*/ 4 w 267"/>
                  <a:gd name="T3" fmla="*/ 150 h 294"/>
                  <a:gd name="T4" fmla="*/ 143 w 267"/>
                  <a:gd name="T5" fmla="*/ 0 h 294"/>
                  <a:gd name="T6" fmla="*/ 248 w 267"/>
                  <a:gd name="T7" fmla="*/ 54 h 294"/>
                  <a:gd name="T8" fmla="*/ 230 w 267"/>
                  <a:gd name="T9" fmla="*/ 105 h 294"/>
                  <a:gd name="T10" fmla="*/ 192 w 267"/>
                  <a:gd name="T11" fmla="*/ 85 h 294"/>
                  <a:gd name="T12" fmla="*/ 121 w 267"/>
                  <a:gd name="T13" fmla="*/ 60 h 294"/>
                  <a:gd name="T14" fmla="*/ 86 w 267"/>
                  <a:gd name="T15" fmla="*/ 215 h 294"/>
                  <a:gd name="T16" fmla="*/ 166 w 267"/>
                  <a:gd name="T17" fmla="*/ 211 h 294"/>
                  <a:gd name="T18" fmla="*/ 192 w 267"/>
                  <a:gd name="T19" fmla="*/ 188 h 294"/>
                  <a:gd name="T20" fmla="*/ 157 w 267"/>
                  <a:gd name="T21" fmla="*/ 188 h 294"/>
                  <a:gd name="T22" fmla="*/ 124 w 267"/>
                  <a:gd name="T23" fmla="*/ 162 h 294"/>
                  <a:gd name="T24" fmla="*/ 194 w 267"/>
                  <a:gd name="T25" fmla="*/ 134 h 294"/>
                  <a:gd name="T26" fmla="*/ 261 w 267"/>
                  <a:gd name="T27" fmla="*/ 136 h 294"/>
                  <a:gd name="T28" fmla="*/ 238 w 267"/>
                  <a:gd name="T29" fmla="*/ 259 h 294"/>
                  <a:gd name="T30" fmla="*/ 210 w 267"/>
                  <a:gd name="T31" fmla="*/ 280 h 294"/>
                  <a:gd name="T32" fmla="*/ 187 w 267"/>
                  <a:gd name="T33" fmla="*/ 271 h 294"/>
                  <a:gd name="T34" fmla="*/ 162 w 267"/>
                  <a:gd name="T35" fmla="*/ 276 h 294"/>
                  <a:gd name="T36" fmla="*/ 52 w 267"/>
                  <a:gd name="T37" fmla="*/ 271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7" h="294">
                    <a:moveTo>
                      <a:pt x="52" y="271"/>
                    </a:moveTo>
                    <a:cubicBezTo>
                      <a:pt x="9" y="245"/>
                      <a:pt x="0" y="222"/>
                      <a:pt x="4" y="150"/>
                    </a:cubicBezTo>
                    <a:cubicBezTo>
                      <a:pt x="10" y="51"/>
                      <a:pt x="57" y="0"/>
                      <a:pt x="143" y="0"/>
                    </a:cubicBezTo>
                    <a:cubicBezTo>
                      <a:pt x="205" y="0"/>
                      <a:pt x="232" y="14"/>
                      <a:pt x="248" y="54"/>
                    </a:cubicBezTo>
                    <a:cubicBezTo>
                      <a:pt x="267" y="99"/>
                      <a:pt x="265" y="105"/>
                      <a:pt x="230" y="105"/>
                    </a:cubicBezTo>
                    <a:cubicBezTo>
                      <a:pt x="206" y="105"/>
                      <a:pt x="196" y="100"/>
                      <a:pt x="192" y="85"/>
                    </a:cubicBezTo>
                    <a:cubicBezTo>
                      <a:pt x="184" y="61"/>
                      <a:pt x="152" y="49"/>
                      <a:pt x="121" y="60"/>
                    </a:cubicBezTo>
                    <a:cubicBezTo>
                      <a:pt x="72" y="77"/>
                      <a:pt x="49" y="179"/>
                      <a:pt x="86" y="215"/>
                    </a:cubicBezTo>
                    <a:cubicBezTo>
                      <a:pt x="110" y="240"/>
                      <a:pt x="135" y="239"/>
                      <a:pt x="166" y="211"/>
                    </a:cubicBezTo>
                    <a:lnTo>
                      <a:pt x="192" y="188"/>
                    </a:lnTo>
                    <a:lnTo>
                      <a:pt x="157" y="188"/>
                    </a:lnTo>
                    <a:cubicBezTo>
                      <a:pt x="124" y="188"/>
                      <a:pt x="122" y="186"/>
                      <a:pt x="124" y="162"/>
                    </a:cubicBezTo>
                    <a:cubicBezTo>
                      <a:pt x="127" y="137"/>
                      <a:pt x="129" y="137"/>
                      <a:pt x="194" y="134"/>
                    </a:cubicBezTo>
                    <a:cubicBezTo>
                      <a:pt x="231" y="133"/>
                      <a:pt x="261" y="134"/>
                      <a:pt x="261" y="136"/>
                    </a:cubicBezTo>
                    <a:cubicBezTo>
                      <a:pt x="261" y="140"/>
                      <a:pt x="247" y="213"/>
                      <a:pt x="238" y="259"/>
                    </a:cubicBezTo>
                    <a:cubicBezTo>
                      <a:pt x="235" y="274"/>
                      <a:pt x="227" y="280"/>
                      <a:pt x="210" y="280"/>
                    </a:cubicBezTo>
                    <a:cubicBezTo>
                      <a:pt x="198" y="280"/>
                      <a:pt x="187" y="276"/>
                      <a:pt x="187" y="271"/>
                    </a:cubicBezTo>
                    <a:cubicBezTo>
                      <a:pt x="187" y="267"/>
                      <a:pt x="176" y="269"/>
                      <a:pt x="162" y="276"/>
                    </a:cubicBezTo>
                    <a:cubicBezTo>
                      <a:pt x="127" y="294"/>
                      <a:pt x="87" y="293"/>
                      <a:pt x="52" y="271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3" name="Freeform 24">
                <a:extLst>
                  <a:ext uri="{FF2B5EF4-FFF2-40B4-BE49-F238E27FC236}">
                    <a16:creationId xmlns:a16="http://schemas.microsoft.com/office/drawing/2014/main" id="{A6B54477-D515-4E5F-96AA-686B2FFED5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1776" y="1739900"/>
                <a:ext cx="263525" cy="231775"/>
              </a:xfrm>
              <a:custGeom>
                <a:avLst/>
                <a:gdLst>
                  <a:gd name="T0" fmla="*/ 0 w 316"/>
                  <a:gd name="T1" fmla="*/ 271 h 278"/>
                  <a:gd name="T2" fmla="*/ 23 w 316"/>
                  <a:gd name="T3" fmla="*/ 134 h 278"/>
                  <a:gd name="T4" fmla="*/ 46 w 316"/>
                  <a:gd name="T5" fmla="*/ 3 h 278"/>
                  <a:gd name="T6" fmla="*/ 92 w 316"/>
                  <a:gd name="T7" fmla="*/ 1 h 278"/>
                  <a:gd name="T8" fmla="*/ 138 w 316"/>
                  <a:gd name="T9" fmla="*/ 1 h 278"/>
                  <a:gd name="T10" fmla="*/ 139 w 316"/>
                  <a:gd name="T11" fmla="*/ 49 h 278"/>
                  <a:gd name="T12" fmla="*/ 146 w 316"/>
                  <a:gd name="T13" fmla="*/ 134 h 278"/>
                  <a:gd name="T14" fmla="*/ 152 w 316"/>
                  <a:gd name="T15" fmla="*/ 171 h 278"/>
                  <a:gd name="T16" fmla="*/ 186 w 316"/>
                  <a:gd name="T17" fmla="*/ 88 h 278"/>
                  <a:gd name="T18" fmla="*/ 220 w 316"/>
                  <a:gd name="T19" fmla="*/ 5 h 278"/>
                  <a:gd name="T20" fmla="*/ 268 w 316"/>
                  <a:gd name="T21" fmla="*/ 3 h 278"/>
                  <a:gd name="T22" fmla="*/ 316 w 316"/>
                  <a:gd name="T23" fmla="*/ 0 h 278"/>
                  <a:gd name="T24" fmla="*/ 311 w 316"/>
                  <a:gd name="T25" fmla="*/ 30 h 278"/>
                  <a:gd name="T26" fmla="*/ 285 w 316"/>
                  <a:gd name="T27" fmla="*/ 170 h 278"/>
                  <a:gd name="T28" fmla="*/ 266 w 316"/>
                  <a:gd name="T29" fmla="*/ 278 h 278"/>
                  <a:gd name="T30" fmla="*/ 234 w 316"/>
                  <a:gd name="T31" fmla="*/ 278 h 278"/>
                  <a:gd name="T32" fmla="*/ 203 w 316"/>
                  <a:gd name="T33" fmla="*/ 275 h 278"/>
                  <a:gd name="T34" fmla="*/ 218 w 316"/>
                  <a:gd name="T35" fmla="*/ 200 h 278"/>
                  <a:gd name="T36" fmla="*/ 229 w 316"/>
                  <a:gd name="T37" fmla="*/ 126 h 278"/>
                  <a:gd name="T38" fmla="*/ 195 w 316"/>
                  <a:gd name="T39" fmla="*/ 200 h 278"/>
                  <a:gd name="T40" fmla="*/ 133 w 316"/>
                  <a:gd name="T41" fmla="*/ 278 h 278"/>
                  <a:gd name="T42" fmla="*/ 103 w 316"/>
                  <a:gd name="T43" fmla="*/ 278 h 278"/>
                  <a:gd name="T44" fmla="*/ 96 w 316"/>
                  <a:gd name="T45" fmla="*/ 188 h 278"/>
                  <a:gd name="T46" fmla="*/ 89 w 316"/>
                  <a:gd name="T47" fmla="*/ 98 h 278"/>
                  <a:gd name="T48" fmla="*/ 75 w 316"/>
                  <a:gd name="T49" fmla="*/ 188 h 278"/>
                  <a:gd name="T50" fmla="*/ 62 w 316"/>
                  <a:gd name="T51" fmla="*/ 278 h 278"/>
                  <a:gd name="T52" fmla="*/ 31 w 316"/>
                  <a:gd name="T53" fmla="*/ 278 h 278"/>
                  <a:gd name="T54" fmla="*/ 0 w 316"/>
                  <a:gd name="T55" fmla="*/ 271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16" h="278">
                    <a:moveTo>
                      <a:pt x="0" y="271"/>
                    </a:moveTo>
                    <a:cubicBezTo>
                      <a:pt x="0" y="267"/>
                      <a:pt x="10" y="205"/>
                      <a:pt x="23" y="134"/>
                    </a:cubicBezTo>
                    <a:cubicBezTo>
                      <a:pt x="35" y="63"/>
                      <a:pt x="46" y="4"/>
                      <a:pt x="46" y="3"/>
                    </a:cubicBezTo>
                    <a:cubicBezTo>
                      <a:pt x="46" y="2"/>
                      <a:pt x="67" y="1"/>
                      <a:pt x="92" y="1"/>
                    </a:cubicBezTo>
                    <a:lnTo>
                      <a:pt x="138" y="1"/>
                    </a:lnTo>
                    <a:lnTo>
                      <a:pt x="139" y="49"/>
                    </a:lnTo>
                    <a:cubicBezTo>
                      <a:pt x="139" y="76"/>
                      <a:pt x="142" y="114"/>
                      <a:pt x="146" y="134"/>
                    </a:cubicBezTo>
                    <a:lnTo>
                      <a:pt x="152" y="171"/>
                    </a:lnTo>
                    <a:lnTo>
                      <a:pt x="186" y="88"/>
                    </a:lnTo>
                    <a:lnTo>
                      <a:pt x="220" y="5"/>
                    </a:lnTo>
                    <a:lnTo>
                      <a:pt x="268" y="3"/>
                    </a:lnTo>
                    <a:lnTo>
                      <a:pt x="316" y="0"/>
                    </a:lnTo>
                    <a:lnTo>
                      <a:pt x="311" y="30"/>
                    </a:lnTo>
                    <a:cubicBezTo>
                      <a:pt x="308" y="47"/>
                      <a:pt x="296" y="110"/>
                      <a:pt x="285" y="170"/>
                    </a:cubicBezTo>
                    <a:lnTo>
                      <a:pt x="266" y="278"/>
                    </a:lnTo>
                    <a:lnTo>
                      <a:pt x="234" y="278"/>
                    </a:lnTo>
                    <a:cubicBezTo>
                      <a:pt x="217" y="278"/>
                      <a:pt x="203" y="277"/>
                      <a:pt x="203" y="275"/>
                    </a:cubicBezTo>
                    <a:cubicBezTo>
                      <a:pt x="203" y="273"/>
                      <a:pt x="210" y="239"/>
                      <a:pt x="218" y="200"/>
                    </a:cubicBezTo>
                    <a:cubicBezTo>
                      <a:pt x="226" y="161"/>
                      <a:pt x="231" y="127"/>
                      <a:pt x="229" y="126"/>
                    </a:cubicBezTo>
                    <a:cubicBezTo>
                      <a:pt x="227" y="124"/>
                      <a:pt x="212" y="157"/>
                      <a:pt x="195" y="200"/>
                    </a:cubicBezTo>
                    <a:cubicBezTo>
                      <a:pt x="164" y="275"/>
                      <a:pt x="162" y="278"/>
                      <a:pt x="133" y="278"/>
                    </a:cubicBezTo>
                    <a:lnTo>
                      <a:pt x="103" y="278"/>
                    </a:lnTo>
                    <a:lnTo>
                      <a:pt x="96" y="188"/>
                    </a:lnTo>
                    <a:lnTo>
                      <a:pt x="89" y="98"/>
                    </a:lnTo>
                    <a:lnTo>
                      <a:pt x="75" y="188"/>
                    </a:lnTo>
                    <a:lnTo>
                      <a:pt x="62" y="278"/>
                    </a:lnTo>
                    <a:lnTo>
                      <a:pt x="31" y="278"/>
                    </a:lnTo>
                    <a:cubicBezTo>
                      <a:pt x="14" y="278"/>
                      <a:pt x="0" y="275"/>
                      <a:pt x="0" y="271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4" name="Freeform 25">
                <a:extLst>
                  <a:ext uri="{FF2B5EF4-FFF2-40B4-BE49-F238E27FC236}">
                    <a16:creationId xmlns:a16="http://schemas.microsoft.com/office/drawing/2014/main" id="{3C879F07-43E3-4618-AF89-0C427A96D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8326" y="1738313"/>
                <a:ext cx="100013" cy="244475"/>
              </a:xfrm>
              <a:custGeom>
                <a:avLst/>
                <a:gdLst>
                  <a:gd name="T0" fmla="*/ 6 w 119"/>
                  <a:gd name="T1" fmla="*/ 249 h 292"/>
                  <a:gd name="T2" fmla="*/ 31 w 119"/>
                  <a:gd name="T3" fmla="*/ 110 h 292"/>
                  <a:gd name="T4" fmla="*/ 51 w 119"/>
                  <a:gd name="T5" fmla="*/ 2 h 292"/>
                  <a:gd name="T6" fmla="*/ 82 w 119"/>
                  <a:gd name="T7" fmla="*/ 2 h 292"/>
                  <a:gd name="T8" fmla="*/ 99 w 119"/>
                  <a:gd name="T9" fmla="*/ 105 h 292"/>
                  <a:gd name="T10" fmla="*/ 33 w 119"/>
                  <a:gd name="T11" fmla="*/ 279 h 292"/>
                  <a:gd name="T12" fmla="*/ 6 w 119"/>
                  <a:gd name="T13" fmla="*/ 24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292">
                    <a:moveTo>
                      <a:pt x="6" y="249"/>
                    </a:moveTo>
                    <a:cubicBezTo>
                      <a:pt x="9" y="233"/>
                      <a:pt x="20" y="170"/>
                      <a:pt x="31" y="110"/>
                    </a:cubicBezTo>
                    <a:lnTo>
                      <a:pt x="51" y="2"/>
                    </a:lnTo>
                    <a:lnTo>
                      <a:pt x="82" y="2"/>
                    </a:lnTo>
                    <a:cubicBezTo>
                      <a:pt x="119" y="2"/>
                      <a:pt x="118" y="0"/>
                      <a:pt x="99" y="105"/>
                    </a:cubicBezTo>
                    <a:cubicBezTo>
                      <a:pt x="65" y="292"/>
                      <a:pt x="70" y="279"/>
                      <a:pt x="33" y="279"/>
                    </a:cubicBezTo>
                    <a:cubicBezTo>
                      <a:pt x="1" y="279"/>
                      <a:pt x="0" y="278"/>
                      <a:pt x="6" y="249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943BB37-07FD-404B-9FF5-A0C72CCFC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00008" y="1738313"/>
                <a:ext cx="206379" cy="233442"/>
              </a:xfrm>
              <a:custGeom>
                <a:avLst/>
                <a:gdLst>
                  <a:gd name="connsiteX0" fmla="*/ 98755 w 206379"/>
                  <a:gd name="connsiteY0" fmla="*/ 49243 h 233442"/>
                  <a:gd name="connsiteX1" fmla="*/ 82072 w 206379"/>
                  <a:gd name="connsiteY1" fmla="*/ 75407 h 233442"/>
                  <a:gd name="connsiteX2" fmla="*/ 107313 w 206379"/>
                  <a:gd name="connsiteY2" fmla="*/ 103188 h 233442"/>
                  <a:gd name="connsiteX3" fmla="*/ 145175 w 206379"/>
                  <a:gd name="connsiteY3" fmla="*/ 92244 h 233442"/>
                  <a:gd name="connsiteX4" fmla="*/ 117410 w 206379"/>
                  <a:gd name="connsiteY4" fmla="*/ 50151 h 233442"/>
                  <a:gd name="connsiteX5" fmla="*/ 98755 w 206379"/>
                  <a:gd name="connsiteY5" fmla="*/ 49243 h 233442"/>
                  <a:gd name="connsiteX6" fmla="*/ 39471 w 206379"/>
                  <a:gd name="connsiteY6" fmla="*/ 0 h 233442"/>
                  <a:gd name="connsiteX7" fmla="*/ 107069 w 206379"/>
                  <a:gd name="connsiteY7" fmla="*/ 2517 h 233442"/>
                  <a:gd name="connsiteX8" fmla="*/ 206379 w 206379"/>
                  <a:gd name="connsiteY8" fmla="*/ 72163 h 233442"/>
                  <a:gd name="connsiteX9" fmla="*/ 191357 w 206379"/>
                  <a:gd name="connsiteY9" fmla="*/ 119153 h 233442"/>
                  <a:gd name="connsiteX10" fmla="*/ 184681 w 206379"/>
                  <a:gd name="connsiteY10" fmla="*/ 143487 h 233442"/>
                  <a:gd name="connsiteX11" fmla="*/ 188019 w 206379"/>
                  <a:gd name="connsiteY11" fmla="*/ 183765 h 233442"/>
                  <a:gd name="connsiteX12" fmla="*/ 190522 w 206379"/>
                  <a:gd name="connsiteY12" fmla="*/ 214811 h 233442"/>
                  <a:gd name="connsiteX13" fmla="*/ 166321 w 206379"/>
                  <a:gd name="connsiteY13" fmla="*/ 232433 h 233442"/>
                  <a:gd name="connsiteX14" fmla="*/ 132105 w 206379"/>
                  <a:gd name="connsiteY14" fmla="*/ 198029 h 233442"/>
                  <a:gd name="connsiteX15" fmla="*/ 94551 w 206379"/>
                  <a:gd name="connsiteY15" fmla="*/ 148522 h 233442"/>
                  <a:gd name="connsiteX16" fmla="*/ 62838 w 206379"/>
                  <a:gd name="connsiteY16" fmla="*/ 189638 h 233442"/>
                  <a:gd name="connsiteX17" fmla="*/ 26119 w 206379"/>
                  <a:gd name="connsiteY17" fmla="*/ 232433 h 233442"/>
                  <a:gd name="connsiteX18" fmla="*/ 1082 w 206379"/>
                  <a:gd name="connsiteY18" fmla="*/ 221524 h 233442"/>
                  <a:gd name="connsiteX19" fmla="*/ 22780 w 206379"/>
                  <a:gd name="connsiteY19" fmla="*/ 103210 h 233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06379" h="233442">
                    <a:moveTo>
                      <a:pt x="98755" y="49243"/>
                    </a:moveTo>
                    <a:cubicBezTo>
                      <a:pt x="84911" y="49677"/>
                      <a:pt x="83965" y="55202"/>
                      <a:pt x="82072" y="75407"/>
                    </a:cubicBezTo>
                    <a:cubicBezTo>
                      <a:pt x="78706" y="103188"/>
                      <a:pt x="78706" y="103188"/>
                      <a:pt x="107313" y="103188"/>
                    </a:cubicBezTo>
                    <a:cubicBezTo>
                      <a:pt x="122458" y="103188"/>
                      <a:pt x="140127" y="98137"/>
                      <a:pt x="145175" y="92244"/>
                    </a:cubicBezTo>
                    <a:cubicBezTo>
                      <a:pt x="162844" y="70355"/>
                      <a:pt x="151906" y="52676"/>
                      <a:pt x="117410" y="50151"/>
                    </a:cubicBezTo>
                    <a:cubicBezTo>
                      <a:pt x="109417" y="49519"/>
                      <a:pt x="103369" y="49098"/>
                      <a:pt x="98755" y="49243"/>
                    </a:cubicBezTo>
                    <a:close/>
                    <a:moveTo>
                      <a:pt x="39471" y="0"/>
                    </a:moveTo>
                    <a:lnTo>
                      <a:pt x="107069" y="2517"/>
                    </a:lnTo>
                    <a:cubicBezTo>
                      <a:pt x="191357" y="5874"/>
                      <a:pt x="206379" y="16782"/>
                      <a:pt x="206379" y="72163"/>
                    </a:cubicBezTo>
                    <a:cubicBezTo>
                      <a:pt x="206379" y="101532"/>
                      <a:pt x="203040" y="112440"/>
                      <a:pt x="191357" y="119153"/>
                    </a:cubicBezTo>
                    <a:cubicBezTo>
                      <a:pt x="179673" y="126705"/>
                      <a:pt x="178839" y="131740"/>
                      <a:pt x="184681" y="143487"/>
                    </a:cubicBezTo>
                    <a:cubicBezTo>
                      <a:pt x="188853" y="151878"/>
                      <a:pt x="190522" y="169500"/>
                      <a:pt x="188019" y="183765"/>
                    </a:cubicBezTo>
                    <a:cubicBezTo>
                      <a:pt x="184681" y="198868"/>
                      <a:pt x="186350" y="212294"/>
                      <a:pt x="190522" y="214811"/>
                    </a:cubicBezTo>
                    <a:cubicBezTo>
                      <a:pt x="208882" y="225720"/>
                      <a:pt x="197199" y="234950"/>
                      <a:pt x="166321" y="232433"/>
                    </a:cubicBezTo>
                    <a:cubicBezTo>
                      <a:pt x="132939" y="230755"/>
                      <a:pt x="132939" y="229915"/>
                      <a:pt x="132105" y="198029"/>
                    </a:cubicBezTo>
                    <a:cubicBezTo>
                      <a:pt x="131270" y="156074"/>
                      <a:pt x="125428" y="148522"/>
                      <a:pt x="94551" y="148522"/>
                    </a:cubicBezTo>
                    <a:cubicBezTo>
                      <a:pt x="69514" y="148522"/>
                      <a:pt x="68680" y="150200"/>
                      <a:pt x="62838" y="189638"/>
                    </a:cubicBezTo>
                    <a:cubicBezTo>
                      <a:pt x="56162" y="229915"/>
                      <a:pt x="56162" y="230755"/>
                      <a:pt x="26119" y="232433"/>
                    </a:cubicBezTo>
                    <a:cubicBezTo>
                      <a:pt x="1082" y="234950"/>
                      <a:pt x="-2256" y="233272"/>
                      <a:pt x="1082" y="221524"/>
                    </a:cubicBezTo>
                    <a:cubicBezTo>
                      <a:pt x="3586" y="213133"/>
                      <a:pt x="12766" y="160270"/>
                      <a:pt x="22780" y="103210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47" name="Freeform 28">
                <a:extLst>
                  <a:ext uri="{FF2B5EF4-FFF2-40B4-BE49-F238E27FC236}">
                    <a16:creationId xmlns:a16="http://schemas.microsoft.com/office/drawing/2014/main" id="{7FF743DD-8EDF-4EF3-A4C0-A5162101F0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5626" y="1739900"/>
                <a:ext cx="171450" cy="231775"/>
              </a:xfrm>
              <a:custGeom>
                <a:avLst/>
                <a:gdLst>
                  <a:gd name="T0" fmla="*/ 34 w 205"/>
                  <a:gd name="T1" fmla="*/ 256 h 277"/>
                  <a:gd name="T2" fmla="*/ 66 w 205"/>
                  <a:gd name="T3" fmla="*/ 71 h 277"/>
                  <a:gd name="T4" fmla="*/ 33 w 205"/>
                  <a:gd name="T5" fmla="*/ 55 h 277"/>
                  <a:gd name="T6" fmla="*/ 5 w 205"/>
                  <a:gd name="T7" fmla="*/ 34 h 277"/>
                  <a:gd name="T8" fmla="*/ 11 w 205"/>
                  <a:gd name="T9" fmla="*/ 7 h 277"/>
                  <a:gd name="T10" fmla="*/ 108 w 205"/>
                  <a:gd name="T11" fmla="*/ 0 h 277"/>
                  <a:gd name="T12" fmla="*/ 205 w 205"/>
                  <a:gd name="T13" fmla="*/ 0 h 277"/>
                  <a:gd name="T14" fmla="*/ 205 w 205"/>
                  <a:gd name="T15" fmla="*/ 28 h 277"/>
                  <a:gd name="T16" fmla="*/ 173 w 205"/>
                  <a:gd name="T17" fmla="*/ 55 h 277"/>
                  <a:gd name="T18" fmla="*/ 138 w 205"/>
                  <a:gd name="T19" fmla="*/ 67 h 277"/>
                  <a:gd name="T20" fmla="*/ 116 w 205"/>
                  <a:gd name="T21" fmla="*/ 178 h 277"/>
                  <a:gd name="T22" fmla="*/ 99 w 205"/>
                  <a:gd name="T23" fmla="*/ 277 h 277"/>
                  <a:gd name="T24" fmla="*/ 64 w 205"/>
                  <a:gd name="T25" fmla="*/ 277 h 277"/>
                  <a:gd name="T26" fmla="*/ 34 w 205"/>
                  <a:gd name="T27" fmla="*/ 256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5" h="277">
                    <a:moveTo>
                      <a:pt x="34" y="256"/>
                    </a:moveTo>
                    <a:cubicBezTo>
                      <a:pt x="44" y="211"/>
                      <a:pt x="66" y="87"/>
                      <a:pt x="66" y="71"/>
                    </a:cubicBezTo>
                    <a:cubicBezTo>
                      <a:pt x="66" y="59"/>
                      <a:pt x="58" y="55"/>
                      <a:pt x="33" y="55"/>
                    </a:cubicBezTo>
                    <a:cubicBezTo>
                      <a:pt x="3" y="55"/>
                      <a:pt x="0" y="53"/>
                      <a:pt x="5" y="34"/>
                    </a:cubicBezTo>
                    <a:cubicBezTo>
                      <a:pt x="8" y="23"/>
                      <a:pt x="10" y="11"/>
                      <a:pt x="11" y="7"/>
                    </a:cubicBezTo>
                    <a:cubicBezTo>
                      <a:pt x="11" y="3"/>
                      <a:pt x="54" y="0"/>
                      <a:pt x="108" y="0"/>
                    </a:cubicBezTo>
                    <a:lnTo>
                      <a:pt x="205" y="0"/>
                    </a:lnTo>
                    <a:lnTo>
                      <a:pt x="205" y="28"/>
                    </a:lnTo>
                    <a:cubicBezTo>
                      <a:pt x="205" y="53"/>
                      <a:pt x="202" y="55"/>
                      <a:pt x="173" y="55"/>
                    </a:cubicBezTo>
                    <a:cubicBezTo>
                      <a:pt x="156" y="55"/>
                      <a:pt x="140" y="60"/>
                      <a:pt x="138" y="67"/>
                    </a:cubicBezTo>
                    <a:cubicBezTo>
                      <a:pt x="135" y="73"/>
                      <a:pt x="126" y="123"/>
                      <a:pt x="116" y="178"/>
                    </a:cubicBezTo>
                    <a:lnTo>
                      <a:pt x="99" y="277"/>
                    </a:lnTo>
                    <a:lnTo>
                      <a:pt x="64" y="277"/>
                    </a:lnTo>
                    <a:cubicBezTo>
                      <a:pt x="32" y="277"/>
                      <a:pt x="29" y="275"/>
                      <a:pt x="34" y="256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8" name="Freeform 29">
                <a:extLst>
                  <a:ext uri="{FF2B5EF4-FFF2-40B4-BE49-F238E27FC236}">
                    <a16:creationId xmlns:a16="http://schemas.microsoft.com/office/drawing/2014/main" id="{75B14C82-0E58-472F-BECC-79CAE64FB1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6926" y="1739900"/>
                <a:ext cx="201613" cy="233363"/>
              </a:xfrm>
              <a:custGeom>
                <a:avLst/>
                <a:gdLst>
                  <a:gd name="T0" fmla="*/ 6 w 243"/>
                  <a:gd name="T1" fmla="*/ 248 h 279"/>
                  <a:gd name="T2" fmla="*/ 32 w 243"/>
                  <a:gd name="T3" fmla="*/ 112 h 279"/>
                  <a:gd name="T4" fmla="*/ 51 w 243"/>
                  <a:gd name="T5" fmla="*/ 5 h 279"/>
                  <a:gd name="T6" fmla="*/ 147 w 243"/>
                  <a:gd name="T7" fmla="*/ 3 h 279"/>
                  <a:gd name="T8" fmla="*/ 243 w 243"/>
                  <a:gd name="T9" fmla="*/ 0 h 279"/>
                  <a:gd name="T10" fmla="*/ 237 w 243"/>
                  <a:gd name="T11" fmla="*/ 21 h 279"/>
                  <a:gd name="T12" fmla="*/ 231 w 243"/>
                  <a:gd name="T13" fmla="*/ 49 h 279"/>
                  <a:gd name="T14" fmla="*/ 169 w 243"/>
                  <a:gd name="T15" fmla="*/ 58 h 279"/>
                  <a:gd name="T16" fmla="*/ 103 w 243"/>
                  <a:gd name="T17" fmla="*/ 86 h 279"/>
                  <a:gd name="T18" fmla="*/ 158 w 243"/>
                  <a:gd name="T19" fmla="*/ 112 h 279"/>
                  <a:gd name="T20" fmla="*/ 209 w 243"/>
                  <a:gd name="T21" fmla="*/ 126 h 279"/>
                  <a:gd name="T22" fmla="*/ 203 w 243"/>
                  <a:gd name="T23" fmla="*/ 154 h 279"/>
                  <a:gd name="T24" fmla="*/ 143 w 243"/>
                  <a:gd name="T25" fmla="*/ 167 h 279"/>
                  <a:gd name="T26" fmla="*/ 83 w 243"/>
                  <a:gd name="T27" fmla="*/ 167 h 279"/>
                  <a:gd name="T28" fmla="*/ 83 w 243"/>
                  <a:gd name="T29" fmla="*/ 195 h 279"/>
                  <a:gd name="T30" fmla="*/ 83 w 243"/>
                  <a:gd name="T31" fmla="*/ 223 h 279"/>
                  <a:gd name="T32" fmla="*/ 144 w 243"/>
                  <a:gd name="T33" fmla="*/ 223 h 279"/>
                  <a:gd name="T34" fmla="*/ 205 w 243"/>
                  <a:gd name="T35" fmla="*/ 223 h 279"/>
                  <a:gd name="T36" fmla="*/ 202 w 243"/>
                  <a:gd name="T37" fmla="*/ 248 h 279"/>
                  <a:gd name="T38" fmla="*/ 199 w 243"/>
                  <a:gd name="T39" fmla="*/ 274 h 279"/>
                  <a:gd name="T40" fmla="*/ 100 w 243"/>
                  <a:gd name="T41" fmla="*/ 276 h 279"/>
                  <a:gd name="T42" fmla="*/ 0 w 243"/>
                  <a:gd name="T43" fmla="*/ 279 h 279"/>
                  <a:gd name="T44" fmla="*/ 6 w 243"/>
                  <a:gd name="T45" fmla="*/ 248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3" h="279">
                    <a:moveTo>
                      <a:pt x="6" y="248"/>
                    </a:moveTo>
                    <a:cubicBezTo>
                      <a:pt x="10" y="232"/>
                      <a:pt x="21" y="170"/>
                      <a:pt x="32" y="112"/>
                    </a:cubicBezTo>
                    <a:lnTo>
                      <a:pt x="51" y="5"/>
                    </a:lnTo>
                    <a:lnTo>
                      <a:pt x="147" y="3"/>
                    </a:lnTo>
                    <a:lnTo>
                      <a:pt x="243" y="0"/>
                    </a:lnTo>
                    <a:lnTo>
                      <a:pt x="237" y="21"/>
                    </a:lnTo>
                    <a:cubicBezTo>
                      <a:pt x="234" y="33"/>
                      <a:pt x="231" y="45"/>
                      <a:pt x="231" y="49"/>
                    </a:cubicBezTo>
                    <a:cubicBezTo>
                      <a:pt x="231" y="53"/>
                      <a:pt x="203" y="57"/>
                      <a:pt x="169" y="58"/>
                    </a:cubicBezTo>
                    <a:cubicBezTo>
                      <a:pt x="108" y="61"/>
                      <a:pt x="106" y="62"/>
                      <a:pt x="103" y="86"/>
                    </a:cubicBezTo>
                    <a:cubicBezTo>
                      <a:pt x="100" y="112"/>
                      <a:pt x="101" y="112"/>
                      <a:pt x="158" y="112"/>
                    </a:cubicBezTo>
                    <a:cubicBezTo>
                      <a:pt x="206" y="112"/>
                      <a:pt x="214" y="114"/>
                      <a:pt x="209" y="126"/>
                    </a:cubicBezTo>
                    <a:cubicBezTo>
                      <a:pt x="206" y="134"/>
                      <a:pt x="203" y="147"/>
                      <a:pt x="203" y="154"/>
                    </a:cubicBezTo>
                    <a:cubicBezTo>
                      <a:pt x="203" y="164"/>
                      <a:pt x="189" y="167"/>
                      <a:pt x="143" y="167"/>
                    </a:cubicBezTo>
                    <a:lnTo>
                      <a:pt x="83" y="167"/>
                    </a:lnTo>
                    <a:lnTo>
                      <a:pt x="83" y="195"/>
                    </a:lnTo>
                    <a:lnTo>
                      <a:pt x="83" y="223"/>
                    </a:lnTo>
                    <a:lnTo>
                      <a:pt x="144" y="223"/>
                    </a:lnTo>
                    <a:lnTo>
                      <a:pt x="205" y="223"/>
                    </a:lnTo>
                    <a:lnTo>
                      <a:pt x="202" y="248"/>
                    </a:lnTo>
                    <a:lnTo>
                      <a:pt x="199" y="274"/>
                    </a:lnTo>
                    <a:lnTo>
                      <a:pt x="100" y="276"/>
                    </a:lnTo>
                    <a:lnTo>
                      <a:pt x="0" y="279"/>
                    </a:lnTo>
                    <a:lnTo>
                      <a:pt x="6" y="248"/>
                    </a:ln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9" name="Freeform 30">
                <a:extLst>
                  <a:ext uri="{FF2B5EF4-FFF2-40B4-BE49-F238E27FC236}">
                    <a16:creationId xmlns:a16="http://schemas.microsoft.com/office/drawing/2014/main" id="{A8C7BF99-1596-41E8-B38D-04051125FA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6363" y="1739900"/>
                <a:ext cx="230188" cy="231775"/>
              </a:xfrm>
              <a:custGeom>
                <a:avLst/>
                <a:gdLst>
                  <a:gd name="T0" fmla="*/ 17 w 275"/>
                  <a:gd name="T1" fmla="*/ 183 h 278"/>
                  <a:gd name="T2" fmla="*/ 42 w 275"/>
                  <a:gd name="T3" fmla="*/ 47 h 278"/>
                  <a:gd name="T4" fmla="*/ 84 w 275"/>
                  <a:gd name="T5" fmla="*/ 3 h 278"/>
                  <a:gd name="T6" fmla="*/ 115 w 275"/>
                  <a:gd name="T7" fmla="*/ 21 h 278"/>
                  <a:gd name="T8" fmla="*/ 104 w 275"/>
                  <a:gd name="T9" fmla="*/ 72 h 278"/>
                  <a:gd name="T10" fmla="*/ 98 w 275"/>
                  <a:gd name="T11" fmla="*/ 103 h 278"/>
                  <a:gd name="T12" fmla="*/ 144 w 275"/>
                  <a:gd name="T13" fmla="*/ 103 h 278"/>
                  <a:gd name="T14" fmla="*/ 205 w 275"/>
                  <a:gd name="T15" fmla="*/ 35 h 278"/>
                  <a:gd name="T16" fmla="*/ 243 w 275"/>
                  <a:gd name="T17" fmla="*/ 1 h 278"/>
                  <a:gd name="T18" fmla="*/ 275 w 275"/>
                  <a:gd name="T19" fmla="*/ 11 h 278"/>
                  <a:gd name="T20" fmla="*/ 251 w 275"/>
                  <a:gd name="T21" fmla="*/ 150 h 278"/>
                  <a:gd name="T22" fmla="*/ 226 w 275"/>
                  <a:gd name="T23" fmla="*/ 278 h 278"/>
                  <a:gd name="T24" fmla="*/ 194 w 275"/>
                  <a:gd name="T25" fmla="*/ 278 h 278"/>
                  <a:gd name="T26" fmla="*/ 161 w 275"/>
                  <a:gd name="T27" fmla="*/ 278 h 278"/>
                  <a:gd name="T28" fmla="*/ 168 w 275"/>
                  <a:gd name="T29" fmla="*/ 239 h 278"/>
                  <a:gd name="T30" fmla="*/ 179 w 275"/>
                  <a:gd name="T31" fmla="*/ 179 h 278"/>
                  <a:gd name="T32" fmla="*/ 138 w 275"/>
                  <a:gd name="T33" fmla="*/ 158 h 278"/>
                  <a:gd name="T34" fmla="*/ 75 w 275"/>
                  <a:gd name="T35" fmla="*/ 234 h 278"/>
                  <a:gd name="T36" fmla="*/ 35 w 275"/>
                  <a:gd name="T37" fmla="*/ 278 h 278"/>
                  <a:gd name="T38" fmla="*/ 0 w 275"/>
                  <a:gd name="T39" fmla="*/ 278 h 278"/>
                  <a:gd name="T40" fmla="*/ 17 w 275"/>
                  <a:gd name="T41" fmla="*/ 183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5" h="278">
                    <a:moveTo>
                      <a:pt x="17" y="183"/>
                    </a:moveTo>
                    <a:cubicBezTo>
                      <a:pt x="27" y="131"/>
                      <a:pt x="38" y="70"/>
                      <a:pt x="42" y="47"/>
                    </a:cubicBezTo>
                    <a:cubicBezTo>
                      <a:pt x="48" y="7"/>
                      <a:pt x="50" y="5"/>
                      <a:pt x="84" y="3"/>
                    </a:cubicBezTo>
                    <a:cubicBezTo>
                      <a:pt x="117" y="0"/>
                      <a:pt x="120" y="1"/>
                      <a:pt x="115" y="21"/>
                    </a:cubicBezTo>
                    <a:cubicBezTo>
                      <a:pt x="112" y="33"/>
                      <a:pt x="107" y="56"/>
                      <a:pt x="104" y="72"/>
                    </a:cubicBezTo>
                    <a:lnTo>
                      <a:pt x="98" y="103"/>
                    </a:lnTo>
                    <a:lnTo>
                      <a:pt x="144" y="103"/>
                    </a:lnTo>
                    <a:cubicBezTo>
                      <a:pt x="194" y="103"/>
                      <a:pt x="194" y="103"/>
                      <a:pt x="205" y="35"/>
                    </a:cubicBezTo>
                    <a:cubicBezTo>
                      <a:pt x="211" y="3"/>
                      <a:pt x="213" y="1"/>
                      <a:pt x="243" y="1"/>
                    </a:cubicBezTo>
                    <a:cubicBezTo>
                      <a:pt x="260" y="1"/>
                      <a:pt x="275" y="5"/>
                      <a:pt x="275" y="11"/>
                    </a:cubicBezTo>
                    <a:cubicBezTo>
                      <a:pt x="275" y="17"/>
                      <a:pt x="264" y="79"/>
                      <a:pt x="251" y="150"/>
                    </a:cubicBezTo>
                    <a:lnTo>
                      <a:pt x="226" y="278"/>
                    </a:lnTo>
                    <a:lnTo>
                      <a:pt x="194" y="278"/>
                    </a:lnTo>
                    <a:lnTo>
                      <a:pt x="161" y="278"/>
                    </a:lnTo>
                    <a:lnTo>
                      <a:pt x="168" y="239"/>
                    </a:lnTo>
                    <a:cubicBezTo>
                      <a:pt x="171" y="217"/>
                      <a:pt x="176" y="190"/>
                      <a:pt x="179" y="179"/>
                    </a:cubicBezTo>
                    <a:cubicBezTo>
                      <a:pt x="184" y="159"/>
                      <a:pt x="181" y="158"/>
                      <a:pt x="138" y="158"/>
                    </a:cubicBezTo>
                    <a:cubicBezTo>
                      <a:pt x="86" y="158"/>
                      <a:pt x="86" y="158"/>
                      <a:pt x="75" y="234"/>
                    </a:cubicBezTo>
                    <a:cubicBezTo>
                      <a:pt x="69" y="278"/>
                      <a:pt x="69" y="278"/>
                      <a:pt x="35" y="278"/>
                    </a:cubicBezTo>
                    <a:lnTo>
                      <a:pt x="0" y="278"/>
                    </a:lnTo>
                    <a:lnTo>
                      <a:pt x="17" y="183"/>
                    </a:ln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50" name="Freeform 31">
                <a:extLst>
                  <a:ext uri="{FF2B5EF4-FFF2-40B4-BE49-F238E27FC236}">
                    <a16:creationId xmlns:a16="http://schemas.microsoft.com/office/drawing/2014/main" id="{260EF994-D3A0-4755-A8F1-514B3727A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2751" y="1739900"/>
                <a:ext cx="233363" cy="234950"/>
              </a:xfrm>
              <a:custGeom>
                <a:avLst/>
                <a:gdLst>
                  <a:gd name="T0" fmla="*/ 4 w 280"/>
                  <a:gd name="T1" fmla="*/ 257 h 281"/>
                  <a:gd name="T2" fmla="*/ 31 w 280"/>
                  <a:gd name="T3" fmla="*/ 118 h 281"/>
                  <a:gd name="T4" fmla="*/ 52 w 280"/>
                  <a:gd name="T5" fmla="*/ 0 h 281"/>
                  <a:gd name="T6" fmla="*/ 85 w 280"/>
                  <a:gd name="T7" fmla="*/ 0 h 281"/>
                  <a:gd name="T8" fmla="*/ 119 w 280"/>
                  <a:gd name="T9" fmla="*/ 0 h 281"/>
                  <a:gd name="T10" fmla="*/ 149 w 280"/>
                  <a:gd name="T11" fmla="*/ 79 h 281"/>
                  <a:gd name="T12" fmla="*/ 200 w 280"/>
                  <a:gd name="T13" fmla="*/ 88 h 281"/>
                  <a:gd name="T14" fmla="*/ 248 w 280"/>
                  <a:gd name="T15" fmla="*/ 0 h 281"/>
                  <a:gd name="T16" fmla="*/ 276 w 280"/>
                  <a:gd name="T17" fmla="*/ 21 h 281"/>
                  <a:gd name="T18" fmla="*/ 250 w 280"/>
                  <a:gd name="T19" fmla="*/ 159 h 281"/>
                  <a:gd name="T20" fmla="*/ 229 w 280"/>
                  <a:gd name="T21" fmla="*/ 277 h 281"/>
                  <a:gd name="T22" fmla="*/ 195 w 280"/>
                  <a:gd name="T23" fmla="*/ 277 h 281"/>
                  <a:gd name="T24" fmla="*/ 161 w 280"/>
                  <a:gd name="T25" fmla="*/ 277 h 281"/>
                  <a:gd name="T26" fmla="*/ 131 w 280"/>
                  <a:gd name="T27" fmla="*/ 198 h 281"/>
                  <a:gd name="T28" fmla="*/ 97 w 280"/>
                  <a:gd name="T29" fmla="*/ 123 h 281"/>
                  <a:gd name="T30" fmla="*/ 84 w 280"/>
                  <a:gd name="T31" fmla="*/ 181 h 281"/>
                  <a:gd name="T32" fmla="*/ 32 w 280"/>
                  <a:gd name="T33" fmla="*/ 277 h 281"/>
                  <a:gd name="T34" fmla="*/ 4 w 280"/>
                  <a:gd name="T35" fmla="*/ 25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0" h="281">
                    <a:moveTo>
                      <a:pt x="4" y="257"/>
                    </a:moveTo>
                    <a:cubicBezTo>
                      <a:pt x="7" y="246"/>
                      <a:pt x="19" y="183"/>
                      <a:pt x="31" y="118"/>
                    </a:cubicBezTo>
                    <a:lnTo>
                      <a:pt x="52" y="0"/>
                    </a:lnTo>
                    <a:lnTo>
                      <a:pt x="85" y="0"/>
                    </a:lnTo>
                    <a:lnTo>
                      <a:pt x="119" y="0"/>
                    </a:lnTo>
                    <a:lnTo>
                      <a:pt x="149" y="79"/>
                    </a:lnTo>
                    <a:cubicBezTo>
                      <a:pt x="182" y="164"/>
                      <a:pt x="189" y="165"/>
                      <a:pt x="200" y="88"/>
                    </a:cubicBezTo>
                    <a:cubicBezTo>
                      <a:pt x="211" y="2"/>
                      <a:pt x="213" y="0"/>
                      <a:pt x="248" y="0"/>
                    </a:cubicBezTo>
                    <a:cubicBezTo>
                      <a:pt x="277" y="0"/>
                      <a:pt x="280" y="2"/>
                      <a:pt x="276" y="21"/>
                    </a:cubicBezTo>
                    <a:cubicBezTo>
                      <a:pt x="273" y="32"/>
                      <a:pt x="262" y="94"/>
                      <a:pt x="250" y="159"/>
                    </a:cubicBezTo>
                    <a:lnTo>
                      <a:pt x="229" y="277"/>
                    </a:lnTo>
                    <a:lnTo>
                      <a:pt x="195" y="277"/>
                    </a:lnTo>
                    <a:lnTo>
                      <a:pt x="161" y="277"/>
                    </a:lnTo>
                    <a:lnTo>
                      <a:pt x="131" y="198"/>
                    </a:lnTo>
                    <a:cubicBezTo>
                      <a:pt x="114" y="155"/>
                      <a:pt x="99" y="121"/>
                      <a:pt x="97" y="123"/>
                    </a:cubicBezTo>
                    <a:cubicBezTo>
                      <a:pt x="95" y="125"/>
                      <a:pt x="89" y="151"/>
                      <a:pt x="84" y="181"/>
                    </a:cubicBezTo>
                    <a:cubicBezTo>
                      <a:pt x="67" y="281"/>
                      <a:pt x="69" y="277"/>
                      <a:pt x="32" y="277"/>
                    </a:cubicBezTo>
                    <a:cubicBezTo>
                      <a:pt x="3" y="277"/>
                      <a:pt x="0" y="275"/>
                      <a:pt x="4" y="257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51" name="Freeform 32">
                <a:extLst>
                  <a:ext uri="{FF2B5EF4-FFF2-40B4-BE49-F238E27FC236}">
                    <a16:creationId xmlns:a16="http://schemas.microsoft.com/office/drawing/2014/main" id="{E057439F-AE56-43CC-ACAB-A75F49662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4576" y="1739900"/>
                <a:ext cx="168275" cy="231775"/>
              </a:xfrm>
              <a:custGeom>
                <a:avLst/>
                <a:gdLst>
                  <a:gd name="T0" fmla="*/ 0 w 201"/>
                  <a:gd name="T1" fmla="*/ 270 h 277"/>
                  <a:gd name="T2" fmla="*/ 24 w 201"/>
                  <a:gd name="T3" fmla="*/ 139 h 277"/>
                  <a:gd name="T4" fmla="*/ 47 w 201"/>
                  <a:gd name="T5" fmla="*/ 8 h 277"/>
                  <a:gd name="T6" fmla="*/ 79 w 201"/>
                  <a:gd name="T7" fmla="*/ 0 h 277"/>
                  <a:gd name="T8" fmla="*/ 111 w 201"/>
                  <a:gd name="T9" fmla="*/ 11 h 277"/>
                  <a:gd name="T10" fmla="*/ 78 w 201"/>
                  <a:gd name="T11" fmla="*/ 206 h 277"/>
                  <a:gd name="T12" fmla="*/ 137 w 201"/>
                  <a:gd name="T13" fmla="*/ 222 h 277"/>
                  <a:gd name="T14" fmla="*/ 201 w 201"/>
                  <a:gd name="T15" fmla="*/ 222 h 277"/>
                  <a:gd name="T16" fmla="*/ 197 w 201"/>
                  <a:gd name="T17" fmla="*/ 249 h 277"/>
                  <a:gd name="T18" fmla="*/ 192 w 201"/>
                  <a:gd name="T19" fmla="*/ 277 h 277"/>
                  <a:gd name="T20" fmla="*/ 96 w 201"/>
                  <a:gd name="T21" fmla="*/ 277 h 277"/>
                  <a:gd name="T22" fmla="*/ 0 w 201"/>
                  <a:gd name="T23" fmla="*/ 270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1" h="277">
                    <a:moveTo>
                      <a:pt x="0" y="270"/>
                    </a:moveTo>
                    <a:cubicBezTo>
                      <a:pt x="1" y="266"/>
                      <a:pt x="11" y="208"/>
                      <a:pt x="24" y="139"/>
                    </a:cubicBezTo>
                    <a:cubicBezTo>
                      <a:pt x="36" y="71"/>
                      <a:pt x="47" y="12"/>
                      <a:pt x="47" y="8"/>
                    </a:cubicBezTo>
                    <a:cubicBezTo>
                      <a:pt x="47" y="3"/>
                      <a:pt x="61" y="0"/>
                      <a:pt x="79" y="0"/>
                    </a:cubicBezTo>
                    <a:cubicBezTo>
                      <a:pt x="99" y="0"/>
                      <a:pt x="111" y="4"/>
                      <a:pt x="111" y="11"/>
                    </a:cubicBezTo>
                    <a:cubicBezTo>
                      <a:pt x="111" y="27"/>
                      <a:pt x="84" y="185"/>
                      <a:pt x="78" y="206"/>
                    </a:cubicBezTo>
                    <a:cubicBezTo>
                      <a:pt x="74" y="220"/>
                      <a:pt x="80" y="222"/>
                      <a:pt x="137" y="222"/>
                    </a:cubicBezTo>
                    <a:lnTo>
                      <a:pt x="201" y="222"/>
                    </a:lnTo>
                    <a:lnTo>
                      <a:pt x="197" y="249"/>
                    </a:lnTo>
                    <a:lnTo>
                      <a:pt x="192" y="277"/>
                    </a:lnTo>
                    <a:lnTo>
                      <a:pt x="96" y="277"/>
                    </a:lnTo>
                    <a:cubicBezTo>
                      <a:pt x="44" y="277"/>
                      <a:pt x="0" y="274"/>
                      <a:pt x="0" y="270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52" name="Freeform 33">
                <a:extLst>
                  <a:ext uri="{FF2B5EF4-FFF2-40B4-BE49-F238E27FC236}">
                    <a16:creationId xmlns:a16="http://schemas.microsoft.com/office/drawing/2014/main" id="{B3481B94-E309-4D0F-900C-DF5043E303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9926" y="1739900"/>
                <a:ext cx="192088" cy="231775"/>
              </a:xfrm>
              <a:custGeom>
                <a:avLst/>
                <a:gdLst>
                  <a:gd name="T0" fmla="*/ 49 w 231"/>
                  <a:gd name="T1" fmla="*/ 265 h 277"/>
                  <a:gd name="T2" fmla="*/ 60 w 231"/>
                  <a:gd name="T3" fmla="*/ 211 h 277"/>
                  <a:gd name="T4" fmla="*/ 33 w 231"/>
                  <a:gd name="T5" fmla="*/ 88 h 277"/>
                  <a:gd name="T6" fmla="*/ 0 w 231"/>
                  <a:gd name="T7" fmla="*/ 3 h 277"/>
                  <a:gd name="T8" fmla="*/ 36 w 231"/>
                  <a:gd name="T9" fmla="*/ 0 h 277"/>
                  <a:gd name="T10" fmla="*/ 89 w 231"/>
                  <a:gd name="T11" fmla="*/ 51 h 277"/>
                  <a:gd name="T12" fmla="*/ 105 w 231"/>
                  <a:gd name="T13" fmla="*/ 103 h 277"/>
                  <a:gd name="T14" fmla="*/ 131 w 231"/>
                  <a:gd name="T15" fmla="*/ 51 h 277"/>
                  <a:gd name="T16" fmla="*/ 194 w 231"/>
                  <a:gd name="T17" fmla="*/ 0 h 277"/>
                  <a:gd name="T18" fmla="*/ 231 w 231"/>
                  <a:gd name="T19" fmla="*/ 3 h 277"/>
                  <a:gd name="T20" fmla="*/ 181 w 231"/>
                  <a:gd name="T21" fmla="*/ 93 h 277"/>
                  <a:gd name="T22" fmla="*/ 124 w 231"/>
                  <a:gd name="T23" fmla="*/ 228 h 277"/>
                  <a:gd name="T24" fmla="*/ 118 w 231"/>
                  <a:gd name="T25" fmla="*/ 277 h 277"/>
                  <a:gd name="T26" fmla="*/ 81 w 231"/>
                  <a:gd name="T27" fmla="*/ 277 h 277"/>
                  <a:gd name="T28" fmla="*/ 49 w 231"/>
                  <a:gd name="T29" fmla="*/ 265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1" h="277">
                    <a:moveTo>
                      <a:pt x="49" y="265"/>
                    </a:moveTo>
                    <a:cubicBezTo>
                      <a:pt x="52" y="258"/>
                      <a:pt x="57" y="233"/>
                      <a:pt x="60" y="211"/>
                    </a:cubicBezTo>
                    <a:cubicBezTo>
                      <a:pt x="65" y="177"/>
                      <a:pt x="61" y="156"/>
                      <a:pt x="33" y="88"/>
                    </a:cubicBezTo>
                    <a:cubicBezTo>
                      <a:pt x="15" y="42"/>
                      <a:pt x="0" y="4"/>
                      <a:pt x="0" y="3"/>
                    </a:cubicBezTo>
                    <a:cubicBezTo>
                      <a:pt x="0" y="1"/>
                      <a:pt x="16" y="0"/>
                      <a:pt x="36" y="0"/>
                    </a:cubicBezTo>
                    <a:cubicBezTo>
                      <a:pt x="73" y="0"/>
                      <a:pt x="73" y="0"/>
                      <a:pt x="89" y="51"/>
                    </a:cubicBezTo>
                    <a:lnTo>
                      <a:pt x="105" y="103"/>
                    </a:lnTo>
                    <a:lnTo>
                      <a:pt x="131" y="51"/>
                    </a:lnTo>
                    <a:cubicBezTo>
                      <a:pt x="156" y="2"/>
                      <a:pt x="159" y="0"/>
                      <a:pt x="194" y="0"/>
                    </a:cubicBezTo>
                    <a:cubicBezTo>
                      <a:pt x="214" y="0"/>
                      <a:pt x="231" y="1"/>
                      <a:pt x="231" y="3"/>
                    </a:cubicBezTo>
                    <a:cubicBezTo>
                      <a:pt x="231" y="5"/>
                      <a:pt x="208" y="46"/>
                      <a:pt x="181" y="93"/>
                    </a:cubicBezTo>
                    <a:cubicBezTo>
                      <a:pt x="144" y="156"/>
                      <a:pt x="128" y="193"/>
                      <a:pt x="124" y="228"/>
                    </a:cubicBezTo>
                    <a:lnTo>
                      <a:pt x="118" y="277"/>
                    </a:lnTo>
                    <a:lnTo>
                      <a:pt x="81" y="277"/>
                    </a:lnTo>
                    <a:cubicBezTo>
                      <a:pt x="54" y="277"/>
                      <a:pt x="45" y="274"/>
                      <a:pt x="49" y="265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865E010A-8996-4810-BA53-5BA4974EB7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89751" y="914400"/>
                <a:ext cx="729156" cy="701455"/>
              </a:xfrm>
              <a:custGeom>
                <a:avLst/>
                <a:gdLst>
                  <a:gd name="connsiteX0" fmla="*/ 404698 w 729156"/>
                  <a:gd name="connsiteY0" fmla="*/ 332658 h 701455"/>
                  <a:gd name="connsiteX1" fmla="*/ 286972 w 729156"/>
                  <a:gd name="connsiteY1" fmla="*/ 480399 h 701455"/>
                  <a:gd name="connsiteX2" fmla="*/ 361914 w 729156"/>
                  <a:gd name="connsiteY2" fmla="*/ 547688 h 701455"/>
                  <a:gd name="connsiteX3" fmla="*/ 423533 w 729156"/>
                  <a:gd name="connsiteY3" fmla="*/ 527750 h 701455"/>
                  <a:gd name="connsiteX4" fmla="*/ 434358 w 729156"/>
                  <a:gd name="connsiteY4" fmla="*/ 335851 h 701455"/>
                  <a:gd name="connsiteX5" fmla="*/ 404698 w 729156"/>
                  <a:gd name="connsiteY5" fmla="*/ 332658 h 701455"/>
                  <a:gd name="connsiteX6" fmla="*/ 141564 w 729156"/>
                  <a:gd name="connsiteY6" fmla="*/ 0 h 701455"/>
                  <a:gd name="connsiteX7" fmla="*/ 263975 w 729156"/>
                  <a:gd name="connsiteY7" fmla="*/ 0 h 701455"/>
                  <a:gd name="connsiteX8" fmla="*/ 385554 w 729156"/>
                  <a:gd name="connsiteY8" fmla="*/ 3343 h 701455"/>
                  <a:gd name="connsiteX9" fmla="*/ 343084 w 729156"/>
                  <a:gd name="connsiteY9" fmla="*/ 205612 h 701455"/>
                  <a:gd name="connsiteX10" fmla="*/ 391383 w 729156"/>
                  <a:gd name="connsiteY10" fmla="*/ 198090 h 701455"/>
                  <a:gd name="connsiteX11" fmla="*/ 512961 w 729156"/>
                  <a:gd name="connsiteY11" fmla="*/ 173851 h 701455"/>
                  <a:gd name="connsiteX12" fmla="*/ 628710 w 729156"/>
                  <a:gd name="connsiteY12" fmla="*/ 197254 h 701455"/>
                  <a:gd name="connsiteX13" fmla="*/ 721143 w 729156"/>
                  <a:gd name="connsiteY13" fmla="*/ 440478 h 701455"/>
                  <a:gd name="connsiteX14" fmla="*/ 550434 w 729156"/>
                  <a:gd name="connsiteY14" fmla="*/ 668658 h 701455"/>
                  <a:gd name="connsiteX15" fmla="*/ 328928 w 729156"/>
                  <a:gd name="connsiteY15" fmla="*/ 694568 h 701455"/>
                  <a:gd name="connsiteX16" fmla="*/ 243990 w 729156"/>
                  <a:gd name="connsiteY16" fmla="*/ 647762 h 701455"/>
                  <a:gd name="connsiteX17" fmla="*/ 222339 w 729156"/>
                  <a:gd name="connsiteY17" fmla="*/ 667822 h 701455"/>
                  <a:gd name="connsiteX18" fmla="*/ 109920 w 729156"/>
                  <a:gd name="connsiteY18" fmla="*/ 685374 h 701455"/>
                  <a:gd name="connsiteX19" fmla="*/ 0 w 729156"/>
                  <a:gd name="connsiteY19" fmla="*/ 677852 h 701455"/>
                  <a:gd name="connsiteX20" fmla="*/ 70782 w 729156"/>
                  <a:gd name="connsiteY20" fmla="*/ 333493 h 7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729156" h="701455">
                    <a:moveTo>
                      <a:pt x="404698" y="332658"/>
                    </a:moveTo>
                    <a:cubicBezTo>
                      <a:pt x="336608" y="334838"/>
                      <a:pt x="278957" y="401894"/>
                      <a:pt x="286972" y="480399"/>
                    </a:cubicBezTo>
                    <a:cubicBezTo>
                      <a:pt x="291968" y="531073"/>
                      <a:pt x="310287" y="547688"/>
                      <a:pt x="361914" y="547688"/>
                    </a:cubicBezTo>
                    <a:cubicBezTo>
                      <a:pt x="391058" y="547688"/>
                      <a:pt x="404381" y="543534"/>
                      <a:pt x="423533" y="527750"/>
                    </a:cubicBezTo>
                    <a:cubicBezTo>
                      <a:pt x="490981" y="470430"/>
                      <a:pt x="498475" y="351635"/>
                      <a:pt x="434358" y="335851"/>
                    </a:cubicBezTo>
                    <a:cubicBezTo>
                      <a:pt x="424366" y="333358"/>
                      <a:pt x="414426" y="332346"/>
                      <a:pt x="404698" y="332658"/>
                    </a:cubicBezTo>
                    <a:close/>
                    <a:moveTo>
                      <a:pt x="141564" y="0"/>
                    </a:moveTo>
                    <a:lnTo>
                      <a:pt x="263975" y="0"/>
                    </a:lnTo>
                    <a:cubicBezTo>
                      <a:pt x="330594" y="0"/>
                      <a:pt x="385554" y="1672"/>
                      <a:pt x="385554" y="3343"/>
                    </a:cubicBezTo>
                    <a:cubicBezTo>
                      <a:pt x="385554" y="7522"/>
                      <a:pt x="351412" y="169672"/>
                      <a:pt x="343084" y="205612"/>
                    </a:cubicBezTo>
                    <a:cubicBezTo>
                      <a:pt x="338921" y="222329"/>
                      <a:pt x="340586" y="222329"/>
                      <a:pt x="391383" y="198090"/>
                    </a:cubicBezTo>
                    <a:cubicBezTo>
                      <a:pt x="437183" y="176359"/>
                      <a:pt x="450507" y="173851"/>
                      <a:pt x="512961" y="173851"/>
                    </a:cubicBezTo>
                    <a:cubicBezTo>
                      <a:pt x="575416" y="173851"/>
                      <a:pt x="587074" y="175523"/>
                      <a:pt x="628710" y="197254"/>
                    </a:cubicBezTo>
                    <a:cubicBezTo>
                      <a:pt x="711983" y="239881"/>
                      <a:pt x="746125" y="329314"/>
                      <a:pt x="721143" y="440478"/>
                    </a:cubicBezTo>
                    <a:cubicBezTo>
                      <a:pt x="696994" y="548299"/>
                      <a:pt x="636205" y="630210"/>
                      <a:pt x="550434" y="668658"/>
                    </a:cubicBezTo>
                    <a:cubicBezTo>
                      <a:pt x="484648" y="699583"/>
                      <a:pt x="394714" y="709613"/>
                      <a:pt x="328928" y="694568"/>
                    </a:cubicBezTo>
                    <a:cubicBezTo>
                      <a:pt x="289790" y="685374"/>
                      <a:pt x="257313" y="667822"/>
                      <a:pt x="243990" y="647762"/>
                    </a:cubicBezTo>
                    <a:cubicBezTo>
                      <a:pt x="231499" y="630210"/>
                      <a:pt x="227335" y="633553"/>
                      <a:pt x="222339" y="667822"/>
                    </a:cubicBezTo>
                    <a:cubicBezTo>
                      <a:pt x="219841" y="682867"/>
                      <a:pt x="212346" y="683703"/>
                      <a:pt x="109920" y="685374"/>
                    </a:cubicBezTo>
                    <a:cubicBezTo>
                      <a:pt x="24982" y="687046"/>
                      <a:pt x="0" y="685374"/>
                      <a:pt x="0" y="677852"/>
                    </a:cubicBezTo>
                    <a:cubicBezTo>
                      <a:pt x="0" y="672837"/>
                      <a:pt x="32477" y="517374"/>
                      <a:pt x="70782" y="333493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300AB1ED-B079-4DB7-8D6B-0DA7DEBB7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16205" y="1086291"/>
                <a:ext cx="700240" cy="527478"/>
              </a:xfrm>
              <a:custGeom>
                <a:avLst/>
                <a:gdLst>
                  <a:gd name="connsiteX0" fmla="*/ 389193 w 700240"/>
                  <a:gd name="connsiteY0" fmla="*/ 129734 h 527478"/>
                  <a:gd name="connsiteX1" fmla="*/ 288469 w 700240"/>
                  <a:gd name="connsiteY1" fmla="*/ 166537 h 527478"/>
                  <a:gd name="connsiteX2" fmla="*/ 368209 w 700240"/>
                  <a:gd name="connsiteY2" fmla="*/ 207522 h 527478"/>
                  <a:gd name="connsiteX3" fmla="*/ 468933 w 700240"/>
                  <a:gd name="connsiteY3" fmla="*/ 190793 h 527478"/>
                  <a:gd name="connsiteX4" fmla="*/ 446270 w 700240"/>
                  <a:gd name="connsiteY4" fmla="*/ 152318 h 527478"/>
                  <a:gd name="connsiteX5" fmla="*/ 389193 w 700240"/>
                  <a:gd name="connsiteY5" fmla="*/ 129734 h 527478"/>
                  <a:gd name="connsiteX6" fmla="*/ 356206 w 700240"/>
                  <a:gd name="connsiteY6" fmla="*/ 2529 h 527478"/>
                  <a:gd name="connsiteX7" fmla="*/ 563510 w 700240"/>
                  <a:gd name="connsiteY7" fmla="*/ 27390 h 527478"/>
                  <a:gd name="connsiteX8" fmla="*/ 678749 w 700240"/>
                  <a:gd name="connsiteY8" fmla="*/ 131847 h 527478"/>
                  <a:gd name="connsiteX9" fmla="*/ 697121 w 700240"/>
                  <a:gd name="connsiteY9" fmla="*/ 286442 h 527478"/>
                  <a:gd name="connsiteX10" fmla="*/ 692110 w 700240"/>
                  <a:gd name="connsiteY10" fmla="*/ 314019 h 527478"/>
                  <a:gd name="connsiteX11" fmla="*/ 463303 w 700240"/>
                  <a:gd name="connsiteY11" fmla="*/ 314019 h 527478"/>
                  <a:gd name="connsiteX12" fmla="*/ 235330 w 700240"/>
                  <a:gd name="connsiteY12" fmla="*/ 314019 h 527478"/>
                  <a:gd name="connsiteX13" fmla="*/ 240340 w 700240"/>
                  <a:gd name="connsiteY13" fmla="*/ 334910 h 527478"/>
                  <a:gd name="connsiteX14" fmla="*/ 264557 w 700240"/>
                  <a:gd name="connsiteY14" fmla="*/ 375857 h 527478"/>
                  <a:gd name="connsiteX15" fmla="*/ 333033 w 700240"/>
                  <a:gd name="connsiteY15" fmla="*/ 395077 h 527478"/>
                  <a:gd name="connsiteX16" fmla="*/ 405683 w 700240"/>
                  <a:gd name="connsiteY16" fmla="*/ 377529 h 527478"/>
                  <a:gd name="connsiteX17" fmla="*/ 545974 w 700240"/>
                  <a:gd name="connsiteY17" fmla="*/ 359980 h 527478"/>
                  <a:gd name="connsiteX18" fmla="*/ 662048 w 700240"/>
                  <a:gd name="connsiteY18" fmla="*/ 359980 h 527478"/>
                  <a:gd name="connsiteX19" fmla="*/ 650357 w 700240"/>
                  <a:gd name="connsiteY19" fmla="*/ 382543 h 527478"/>
                  <a:gd name="connsiteX20" fmla="*/ 446601 w 700240"/>
                  <a:gd name="connsiteY20" fmla="*/ 511233 h 527478"/>
                  <a:gd name="connsiteX21" fmla="*/ 194412 w 700240"/>
                  <a:gd name="connsiteY21" fmla="*/ 519590 h 527478"/>
                  <a:gd name="connsiteX22" fmla="*/ 55791 w 700240"/>
                  <a:gd name="connsiteY22" fmla="*/ 452737 h 527478"/>
                  <a:gd name="connsiteX23" fmla="*/ 152659 w 700240"/>
                  <a:gd name="connsiteY23" fmla="*/ 66666 h 527478"/>
                  <a:gd name="connsiteX24" fmla="*/ 356206 w 700240"/>
                  <a:gd name="connsiteY24" fmla="*/ 2529 h 52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0240" h="527478">
                    <a:moveTo>
                      <a:pt x="389193" y="129734"/>
                    </a:moveTo>
                    <a:cubicBezTo>
                      <a:pt x="345546" y="129734"/>
                      <a:pt x="316168" y="140608"/>
                      <a:pt x="288469" y="166537"/>
                    </a:cubicBezTo>
                    <a:cubicBezTo>
                      <a:pt x="249858" y="203340"/>
                      <a:pt x="257413" y="207522"/>
                      <a:pt x="368209" y="207522"/>
                    </a:cubicBezTo>
                    <a:cubicBezTo>
                      <a:pt x="465576" y="207522"/>
                      <a:pt x="468933" y="206686"/>
                      <a:pt x="468933" y="190793"/>
                    </a:cubicBezTo>
                    <a:cubicBezTo>
                      <a:pt x="468933" y="182429"/>
                      <a:pt x="458861" y="164864"/>
                      <a:pt x="446270" y="152318"/>
                    </a:cubicBezTo>
                    <a:cubicBezTo>
                      <a:pt x="428644" y="133916"/>
                      <a:pt x="416892" y="129734"/>
                      <a:pt x="389193" y="129734"/>
                    </a:cubicBezTo>
                    <a:close/>
                    <a:moveTo>
                      <a:pt x="356206" y="2529"/>
                    </a:moveTo>
                    <a:cubicBezTo>
                      <a:pt x="430944" y="-4574"/>
                      <a:pt x="506308" y="3156"/>
                      <a:pt x="563510" y="27390"/>
                    </a:cubicBezTo>
                    <a:cubicBezTo>
                      <a:pt x="608604" y="46610"/>
                      <a:pt x="658708" y="91735"/>
                      <a:pt x="678749" y="131847"/>
                    </a:cubicBezTo>
                    <a:cubicBezTo>
                      <a:pt x="696286" y="166108"/>
                      <a:pt x="705471" y="242988"/>
                      <a:pt x="697121" y="286442"/>
                    </a:cubicBezTo>
                    <a:lnTo>
                      <a:pt x="692110" y="314019"/>
                    </a:lnTo>
                    <a:lnTo>
                      <a:pt x="463303" y="314019"/>
                    </a:lnTo>
                    <a:lnTo>
                      <a:pt x="235330" y="314019"/>
                    </a:lnTo>
                    <a:lnTo>
                      <a:pt x="240340" y="334910"/>
                    </a:lnTo>
                    <a:cubicBezTo>
                      <a:pt x="243681" y="346609"/>
                      <a:pt x="254537" y="364994"/>
                      <a:pt x="264557" y="375857"/>
                    </a:cubicBezTo>
                    <a:cubicBezTo>
                      <a:pt x="281259" y="392570"/>
                      <a:pt x="290444" y="395077"/>
                      <a:pt x="333033" y="395077"/>
                    </a:cubicBezTo>
                    <a:cubicBezTo>
                      <a:pt x="372281" y="395077"/>
                      <a:pt x="387312" y="391735"/>
                      <a:pt x="405683" y="377529"/>
                    </a:cubicBezTo>
                    <a:cubicBezTo>
                      <a:pt x="428230" y="361651"/>
                      <a:pt x="437416" y="359980"/>
                      <a:pt x="545974" y="359980"/>
                    </a:cubicBezTo>
                    <a:lnTo>
                      <a:pt x="662048" y="359980"/>
                    </a:lnTo>
                    <a:lnTo>
                      <a:pt x="650357" y="382543"/>
                    </a:lnTo>
                    <a:cubicBezTo>
                      <a:pt x="623635" y="434353"/>
                      <a:pt x="540129" y="486164"/>
                      <a:pt x="446601" y="511233"/>
                    </a:cubicBezTo>
                    <a:cubicBezTo>
                      <a:pt x="378126" y="528782"/>
                      <a:pt x="252866" y="532960"/>
                      <a:pt x="194412" y="519590"/>
                    </a:cubicBezTo>
                    <a:cubicBezTo>
                      <a:pt x="125937" y="503712"/>
                      <a:pt x="95874" y="488670"/>
                      <a:pt x="55791" y="452737"/>
                    </a:cubicBezTo>
                    <a:cubicBezTo>
                      <a:pt x="-48592" y="355802"/>
                      <a:pt x="-993" y="165273"/>
                      <a:pt x="152659" y="66666"/>
                    </a:cubicBezTo>
                    <a:cubicBezTo>
                      <a:pt x="207356" y="31568"/>
                      <a:pt x="281468" y="9632"/>
                      <a:pt x="356206" y="2529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48699124-E1B6-4D16-B4B4-7BB48F9C1E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20727" y="914400"/>
                <a:ext cx="771262" cy="700906"/>
              </a:xfrm>
              <a:custGeom>
                <a:avLst/>
                <a:gdLst>
                  <a:gd name="connsiteX0" fmla="*/ 373289 w 771262"/>
                  <a:gd name="connsiteY0" fmla="*/ 333244 h 700906"/>
                  <a:gd name="connsiteX1" fmla="*/ 277011 w 771262"/>
                  <a:gd name="connsiteY1" fmla="*/ 383990 h 700906"/>
                  <a:gd name="connsiteX2" fmla="*/ 270299 w 771262"/>
                  <a:gd name="connsiteY2" fmla="*/ 537580 h 700906"/>
                  <a:gd name="connsiteX3" fmla="*/ 372660 w 771262"/>
                  <a:gd name="connsiteY3" fmla="*/ 535919 h 700906"/>
                  <a:gd name="connsiteX4" fmla="*/ 445655 w 771262"/>
                  <a:gd name="connsiteY4" fmla="*/ 383990 h 700906"/>
                  <a:gd name="connsiteX5" fmla="*/ 373289 w 771262"/>
                  <a:gd name="connsiteY5" fmla="*/ 333244 h 700906"/>
                  <a:gd name="connsiteX6" fmla="*/ 529127 w 771262"/>
                  <a:gd name="connsiteY6" fmla="*/ 0 h 700906"/>
                  <a:gd name="connsiteX7" fmla="*/ 651594 w 771262"/>
                  <a:gd name="connsiteY7" fmla="*/ 0 h 700906"/>
                  <a:gd name="connsiteX8" fmla="*/ 770729 w 771262"/>
                  <a:gd name="connsiteY8" fmla="*/ 13356 h 700906"/>
                  <a:gd name="connsiteX9" fmla="*/ 700747 w 771262"/>
                  <a:gd name="connsiteY9" fmla="*/ 343079 h 700906"/>
                  <a:gd name="connsiteX10" fmla="*/ 629933 w 771262"/>
                  <a:gd name="connsiteY10" fmla="*/ 672802 h 700906"/>
                  <a:gd name="connsiteX11" fmla="*/ 518296 w 771262"/>
                  <a:gd name="connsiteY11" fmla="*/ 686158 h 700906"/>
                  <a:gd name="connsiteX12" fmla="*/ 409992 w 771262"/>
                  <a:gd name="connsiteY12" fmla="*/ 686158 h 700906"/>
                  <a:gd name="connsiteX13" fmla="*/ 413325 w 771262"/>
                  <a:gd name="connsiteY13" fmla="*/ 661116 h 700906"/>
                  <a:gd name="connsiteX14" fmla="*/ 415824 w 771262"/>
                  <a:gd name="connsiteY14" fmla="*/ 636073 h 700906"/>
                  <a:gd name="connsiteX15" fmla="*/ 375002 w 771262"/>
                  <a:gd name="connsiteY15" fmla="*/ 660281 h 700906"/>
                  <a:gd name="connsiteX16" fmla="*/ 143397 w 771262"/>
                  <a:gd name="connsiteY16" fmla="*/ 690332 h 700906"/>
                  <a:gd name="connsiteX17" fmla="*/ 20097 w 771262"/>
                  <a:gd name="connsiteY17" fmla="*/ 598510 h 700906"/>
                  <a:gd name="connsiteX18" fmla="*/ 130900 w 771262"/>
                  <a:gd name="connsiteY18" fmla="*/ 237901 h 700906"/>
                  <a:gd name="connsiteX19" fmla="*/ 451648 w 771262"/>
                  <a:gd name="connsiteY19" fmla="*/ 204512 h 700906"/>
                  <a:gd name="connsiteX20" fmla="*/ 479973 w 771262"/>
                  <a:gd name="connsiteY20" fmla="*/ 222876 h 700906"/>
                  <a:gd name="connsiteX21" fmla="*/ 491637 w 771262"/>
                  <a:gd name="connsiteY21" fmla="*/ 171122 h 700906"/>
                  <a:gd name="connsiteX22" fmla="*/ 515797 w 771262"/>
                  <a:gd name="connsiteY22" fmla="*/ 59267 h 700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71262" h="700906">
                    <a:moveTo>
                      <a:pt x="373289" y="333244"/>
                    </a:moveTo>
                    <a:cubicBezTo>
                      <a:pt x="338469" y="333140"/>
                      <a:pt x="299665" y="349952"/>
                      <a:pt x="277011" y="383990"/>
                    </a:cubicBezTo>
                    <a:cubicBezTo>
                      <a:pt x="239255" y="441275"/>
                      <a:pt x="235899" y="511843"/>
                      <a:pt x="270299" y="537580"/>
                    </a:cubicBezTo>
                    <a:cubicBezTo>
                      <a:pt x="287918" y="550863"/>
                      <a:pt x="345811" y="550033"/>
                      <a:pt x="372660" y="535919"/>
                    </a:cubicBezTo>
                    <a:cubicBezTo>
                      <a:pt x="421323" y="511013"/>
                      <a:pt x="456562" y="438784"/>
                      <a:pt x="445655" y="383990"/>
                    </a:cubicBezTo>
                    <a:cubicBezTo>
                      <a:pt x="438942" y="350367"/>
                      <a:pt x="408108" y="333348"/>
                      <a:pt x="373289" y="333244"/>
                    </a:cubicBezTo>
                    <a:close/>
                    <a:moveTo>
                      <a:pt x="529127" y="0"/>
                    </a:moveTo>
                    <a:lnTo>
                      <a:pt x="651594" y="0"/>
                    </a:lnTo>
                    <a:cubicBezTo>
                      <a:pt x="764897" y="0"/>
                      <a:pt x="774061" y="835"/>
                      <a:pt x="770729" y="13356"/>
                    </a:cubicBezTo>
                    <a:cubicBezTo>
                      <a:pt x="769062" y="20869"/>
                      <a:pt x="737404" y="168618"/>
                      <a:pt x="700747" y="343079"/>
                    </a:cubicBezTo>
                    <a:cubicBezTo>
                      <a:pt x="664091" y="516705"/>
                      <a:pt x="632432" y="665289"/>
                      <a:pt x="629933" y="672802"/>
                    </a:cubicBezTo>
                    <a:cubicBezTo>
                      <a:pt x="626601" y="685323"/>
                      <a:pt x="614937" y="686158"/>
                      <a:pt x="518296" y="686158"/>
                    </a:cubicBezTo>
                    <a:lnTo>
                      <a:pt x="409992" y="686158"/>
                    </a:lnTo>
                    <a:lnTo>
                      <a:pt x="413325" y="661116"/>
                    </a:lnTo>
                    <a:lnTo>
                      <a:pt x="415824" y="636073"/>
                    </a:lnTo>
                    <a:lnTo>
                      <a:pt x="375002" y="660281"/>
                    </a:lnTo>
                    <a:cubicBezTo>
                      <a:pt x="307520" y="701183"/>
                      <a:pt x="228374" y="711200"/>
                      <a:pt x="143397" y="690332"/>
                    </a:cubicBezTo>
                    <a:cubicBezTo>
                      <a:pt x="87579" y="676976"/>
                      <a:pt x="43424" y="644421"/>
                      <a:pt x="20097" y="598510"/>
                    </a:cubicBezTo>
                    <a:cubicBezTo>
                      <a:pt x="-32389" y="497506"/>
                      <a:pt x="22596" y="319706"/>
                      <a:pt x="130900" y="237901"/>
                    </a:cubicBezTo>
                    <a:cubicBezTo>
                      <a:pt x="229207" y="163609"/>
                      <a:pt x="368337" y="148584"/>
                      <a:pt x="451648" y="204512"/>
                    </a:cubicBezTo>
                    <a:lnTo>
                      <a:pt x="479973" y="222876"/>
                    </a:lnTo>
                    <a:lnTo>
                      <a:pt x="491637" y="171122"/>
                    </a:lnTo>
                    <a:cubicBezTo>
                      <a:pt x="497469" y="142741"/>
                      <a:pt x="508299" y="92656"/>
                      <a:pt x="515797" y="59267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352FE49D-A2BC-489C-87DF-762F9B8B6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6408" y="914401"/>
                <a:ext cx="770055" cy="701975"/>
              </a:xfrm>
              <a:custGeom>
                <a:avLst/>
                <a:gdLst>
                  <a:gd name="connsiteX0" fmla="*/ 356592 w 770055"/>
                  <a:gd name="connsiteY0" fmla="*/ 333706 h 701975"/>
                  <a:gd name="connsiteX1" fmla="*/ 314927 w 770055"/>
                  <a:gd name="connsiteY1" fmla="*/ 346680 h 701975"/>
                  <a:gd name="connsiteX2" fmla="*/ 262347 w 770055"/>
                  <a:gd name="connsiteY2" fmla="*/ 534268 h 701975"/>
                  <a:gd name="connsiteX3" fmla="*/ 324108 w 770055"/>
                  <a:gd name="connsiteY3" fmla="*/ 546774 h 701975"/>
                  <a:gd name="connsiteX4" fmla="*/ 396719 w 770055"/>
                  <a:gd name="connsiteY4" fmla="*/ 517594 h 701975"/>
                  <a:gd name="connsiteX5" fmla="*/ 442622 w 770055"/>
                  <a:gd name="connsiteY5" fmla="*/ 386699 h 701975"/>
                  <a:gd name="connsiteX6" fmla="*/ 356592 w 770055"/>
                  <a:gd name="connsiteY6" fmla="*/ 333706 h 701975"/>
                  <a:gd name="connsiteX7" fmla="*/ 525933 w 770055"/>
                  <a:gd name="connsiteY7" fmla="*/ 0 h 701975"/>
                  <a:gd name="connsiteX8" fmla="*/ 648411 w 770055"/>
                  <a:gd name="connsiteY8" fmla="*/ 0 h 701975"/>
                  <a:gd name="connsiteX9" fmla="*/ 770055 w 770055"/>
                  <a:gd name="connsiteY9" fmla="*/ 1671 h 701975"/>
                  <a:gd name="connsiteX10" fmla="*/ 626748 w 770055"/>
                  <a:gd name="connsiteY10" fmla="*/ 673514 h 701975"/>
                  <a:gd name="connsiteX11" fmla="*/ 514269 w 770055"/>
                  <a:gd name="connsiteY11" fmla="*/ 686884 h 701975"/>
                  <a:gd name="connsiteX12" fmla="*/ 405955 w 770055"/>
                  <a:gd name="connsiteY12" fmla="*/ 686884 h 701975"/>
                  <a:gd name="connsiteX13" fmla="*/ 410121 w 770055"/>
                  <a:gd name="connsiteY13" fmla="*/ 660979 h 701975"/>
                  <a:gd name="connsiteX14" fmla="*/ 414287 w 770055"/>
                  <a:gd name="connsiteY14" fmla="*/ 635075 h 701975"/>
                  <a:gd name="connsiteX15" fmla="*/ 371795 w 770055"/>
                  <a:gd name="connsiteY15" fmla="*/ 660979 h 701975"/>
                  <a:gd name="connsiteX16" fmla="*/ 138504 w 770055"/>
                  <a:gd name="connsiteY16" fmla="*/ 690226 h 701975"/>
                  <a:gd name="connsiteX17" fmla="*/ 17693 w 770055"/>
                  <a:gd name="connsiteY17" fmla="*/ 597472 h 701975"/>
                  <a:gd name="connsiteX18" fmla="*/ 1030 w 770055"/>
                  <a:gd name="connsiteY18" fmla="*/ 487169 h 701975"/>
                  <a:gd name="connsiteX19" fmla="*/ 32690 w 770055"/>
                  <a:gd name="connsiteY19" fmla="*/ 360990 h 701975"/>
                  <a:gd name="connsiteX20" fmla="*/ 241819 w 770055"/>
                  <a:gd name="connsiteY20" fmla="*/ 181331 h 701975"/>
                  <a:gd name="connsiteX21" fmla="*/ 450114 w 770055"/>
                  <a:gd name="connsiteY21" fmla="*/ 204728 h 701975"/>
                  <a:gd name="connsiteX22" fmla="*/ 476776 w 770055"/>
                  <a:gd name="connsiteY22" fmla="*/ 223112 h 701975"/>
                  <a:gd name="connsiteX23" fmla="*/ 484274 w 770055"/>
                  <a:gd name="connsiteY23" fmla="*/ 194701 h 701975"/>
                  <a:gd name="connsiteX24" fmla="*/ 508436 w 770055"/>
                  <a:gd name="connsiteY24" fmla="*/ 82727 h 70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0055" h="701975">
                    <a:moveTo>
                      <a:pt x="356592" y="333706"/>
                    </a:moveTo>
                    <a:cubicBezTo>
                      <a:pt x="342886" y="335165"/>
                      <a:pt x="328698" y="339385"/>
                      <a:pt x="314927" y="346680"/>
                    </a:cubicBezTo>
                    <a:cubicBezTo>
                      <a:pt x="257339" y="376694"/>
                      <a:pt x="223955" y="495917"/>
                      <a:pt x="262347" y="534268"/>
                    </a:cubicBezTo>
                    <a:cubicBezTo>
                      <a:pt x="275701" y="547608"/>
                      <a:pt x="285716" y="549275"/>
                      <a:pt x="324108" y="546774"/>
                    </a:cubicBezTo>
                    <a:cubicBezTo>
                      <a:pt x="363334" y="544273"/>
                      <a:pt x="373350" y="540104"/>
                      <a:pt x="396719" y="517594"/>
                    </a:cubicBezTo>
                    <a:cubicBezTo>
                      <a:pt x="428434" y="486746"/>
                      <a:pt x="450968" y="422549"/>
                      <a:pt x="442622" y="386699"/>
                    </a:cubicBezTo>
                    <a:cubicBezTo>
                      <a:pt x="434485" y="349807"/>
                      <a:pt x="397710" y="329329"/>
                      <a:pt x="356592" y="333706"/>
                    </a:cubicBezTo>
                    <a:close/>
                    <a:moveTo>
                      <a:pt x="525933" y="0"/>
                    </a:moveTo>
                    <a:lnTo>
                      <a:pt x="648411" y="0"/>
                    </a:lnTo>
                    <a:cubicBezTo>
                      <a:pt x="715065" y="0"/>
                      <a:pt x="770055" y="836"/>
                      <a:pt x="770055" y="1671"/>
                    </a:cubicBezTo>
                    <a:cubicBezTo>
                      <a:pt x="770055" y="7521"/>
                      <a:pt x="630914" y="660979"/>
                      <a:pt x="626748" y="673514"/>
                    </a:cubicBezTo>
                    <a:cubicBezTo>
                      <a:pt x="623415" y="686048"/>
                      <a:pt x="610918" y="686884"/>
                      <a:pt x="514269" y="686884"/>
                    </a:cubicBezTo>
                    <a:lnTo>
                      <a:pt x="405955" y="686884"/>
                    </a:lnTo>
                    <a:lnTo>
                      <a:pt x="410121" y="660979"/>
                    </a:lnTo>
                    <a:lnTo>
                      <a:pt x="414287" y="635075"/>
                    </a:lnTo>
                    <a:lnTo>
                      <a:pt x="371795" y="660979"/>
                    </a:lnTo>
                    <a:cubicBezTo>
                      <a:pt x="302641" y="702761"/>
                      <a:pt x="221822" y="712788"/>
                      <a:pt x="138504" y="690226"/>
                    </a:cubicBezTo>
                    <a:cubicBezTo>
                      <a:pt x="77682" y="674349"/>
                      <a:pt x="41855" y="645938"/>
                      <a:pt x="17693" y="597472"/>
                    </a:cubicBezTo>
                    <a:cubicBezTo>
                      <a:pt x="-637" y="559869"/>
                      <a:pt x="-1470" y="549006"/>
                      <a:pt x="1030" y="487169"/>
                    </a:cubicBezTo>
                    <a:cubicBezTo>
                      <a:pt x="4362" y="427004"/>
                      <a:pt x="7695" y="411128"/>
                      <a:pt x="32690" y="360990"/>
                    </a:cubicBezTo>
                    <a:cubicBezTo>
                      <a:pt x="79348" y="266564"/>
                      <a:pt x="150169" y="205564"/>
                      <a:pt x="241819" y="181331"/>
                    </a:cubicBezTo>
                    <a:cubicBezTo>
                      <a:pt x="319304" y="161276"/>
                      <a:pt x="399290" y="170468"/>
                      <a:pt x="450114" y="204728"/>
                    </a:cubicBezTo>
                    <a:lnTo>
                      <a:pt x="476776" y="223112"/>
                    </a:lnTo>
                    <a:lnTo>
                      <a:pt x="484274" y="194701"/>
                    </a:lnTo>
                    <a:cubicBezTo>
                      <a:pt x="488440" y="178824"/>
                      <a:pt x="499271" y="128686"/>
                      <a:pt x="508436" y="82727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91CC417-9B1B-46A9-B2AC-172B8C6E9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7049" y="1086266"/>
                <a:ext cx="699437" cy="527936"/>
              </a:xfrm>
              <a:custGeom>
                <a:avLst/>
                <a:gdLst>
                  <a:gd name="connsiteX0" fmla="*/ 369987 w 699437"/>
                  <a:gd name="connsiteY0" fmla="*/ 129062 h 527936"/>
                  <a:gd name="connsiteX1" fmla="*/ 274157 w 699437"/>
                  <a:gd name="connsiteY1" fmla="*/ 182941 h 527936"/>
                  <a:gd name="connsiteX2" fmla="*/ 259914 w 699437"/>
                  <a:gd name="connsiteY2" fmla="*/ 207547 h 527936"/>
                  <a:gd name="connsiteX3" fmla="*/ 365483 w 699437"/>
                  <a:gd name="connsiteY3" fmla="*/ 207547 h 527936"/>
                  <a:gd name="connsiteX4" fmla="*/ 471052 w 699437"/>
                  <a:gd name="connsiteY4" fmla="*/ 199062 h 527936"/>
                  <a:gd name="connsiteX5" fmla="*/ 460160 w 699437"/>
                  <a:gd name="connsiteY5" fmla="*/ 169365 h 527936"/>
                  <a:gd name="connsiteX6" fmla="*/ 369987 w 699437"/>
                  <a:gd name="connsiteY6" fmla="*/ 129062 h 527936"/>
                  <a:gd name="connsiteX7" fmla="*/ 428207 w 699437"/>
                  <a:gd name="connsiteY7" fmla="*/ 578 h 527936"/>
                  <a:gd name="connsiteX8" fmla="*/ 623172 w 699437"/>
                  <a:gd name="connsiteY8" fmla="*/ 63639 h 527936"/>
                  <a:gd name="connsiteX9" fmla="*/ 697560 w 699437"/>
                  <a:gd name="connsiteY9" fmla="*/ 272795 h 527936"/>
                  <a:gd name="connsiteX10" fmla="*/ 692545 w 699437"/>
                  <a:gd name="connsiteY10" fmla="*/ 314626 h 527936"/>
                  <a:gd name="connsiteX11" fmla="*/ 466037 w 699437"/>
                  <a:gd name="connsiteY11" fmla="*/ 314626 h 527936"/>
                  <a:gd name="connsiteX12" fmla="*/ 238694 w 699437"/>
                  <a:gd name="connsiteY12" fmla="*/ 314626 h 527936"/>
                  <a:gd name="connsiteX13" fmla="*/ 239530 w 699437"/>
                  <a:gd name="connsiteY13" fmla="*/ 332195 h 527936"/>
                  <a:gd name="connsiteX14" fmla="*/ 397500 w 699437"/>
                  <a:gd name="connsiteY14" fmla="*/ 380719 h 527936"/>
                  <a:gd name="connsiteX15" fmla="*/ 542097 w 699437"/>
                  <a:gd name="connsiteY15" fmla="*/ 361477 h 527936"/>
                  <a:gd name="connsiteX16" fmla="*/ 656605 w 699437"/>
                  <a:gd name="connsiteY16" fmla="*/ 369007 h 527936"/>
                  <a:gd name="connsiteX17" fmla="*/ 620665 w 699437"/>
                  <a:gd name="connsiteY17" fmla="*/ 415858 h 527936"/>
                  <a:gd name="connsiteX18" fmla="*/ 443470 w 699437"/>
                  <a:gd name="connsiteY18" fmla="*/ 512069 h 527936"/>
                  <a:gd name="connsiteX19" fmla="*/ 201082 w 699437"/>
                  <a:gd name="connsiteY19" fmla="*/ 522946 h 527936"/>
                  <a:gd name="connsiteX20" fmla="*/ 14693 w 699437"/>
                  <a:gd name="connsiteY20" fmla="*/ 402472 h 527936"/>
                  <a:gd name="connsiteX21" fmla="*/ 1320 w 699437"/>
                  <a:gd name="connsiteY21" fmla="*/ 307096 h 527936"/>
                  <a:gd name="connsiteX22" fmla="*/ 88246 w 699437"/>
                  <a:gd name="connsiteY22" fmla="*/ 117183 h 527936"/>
                  <a:gd name="connsiteX23" fmla="*/ 428207 w 699437"/>
                  <a:gd name="connsiteY23" fmla="*/ 578 h 527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99437" h="527936">
                    <a:moveTo>
                      <a:pt x="369987" y="129062"/>
                    </a:moveTo>
                    <a:cubicBezTo>
                      <a:pt x="332179" y="131819"/>
                      <a:pt x="293428" y="150274"/>
                      <a:pt x="274157" y="182941"/>
                    </a:cubicBezTo>
                    <a:lnTo>
                      <a:pt x="259914" y="207547"/>
                    </a:lnTo>
                    <a:lnTo>
                      <a:pt x="365483" y="207547"/>
                    </a:lnTo>
                    <a:cubicBezTo>
                      <a:pt x="434187" y="207547"/>
                      <a:pt x="471052" y="204153"/>
                      <a:pt x="471052" y="199062"/>
                    </a:cubicBezTo>
                    <a:cubicBezTo>
                      <a:pt x="471052" y="194820"/>
                      <a:pt x="466025" y="181244"/>
                      <a:pt x="460160" y="169365"/>
                    </a:cubicBezTo>
                    <a:cubicBezTo>
                      <a:pt x="444660" y="139244"/>
                      <a:pt x="407795" y="126304"/>
                      <a:pt x="369987" y="129062"/>
                    </a:cubicBezTo>
                    <a:close/>
                    <a:moveTo>
                      <a:pt x="428207" y="578"/>
                    </a:moveTo>
                    <a:cubicBezTo>
                      <a:pt x="502304" y="4186"/>
                      <a:pt x="572082" y="24736"/>
                      <a:pt x="623172" y="63639"/>
                    </a:cubicBezTo>
                    <a:cubicBezTo>
                      <a:pt x="676665" y="104633"/>
                      <a:pt x="707590" y="190806"/>
                      <a:pt x="697560" y="272795"/>
                    </a:cubicBezTo>
                    <a:lnTo>
                      <a:pt x="692545" y="314626"/>
                    </a:lnTo>
                    <a:lnTo>
                      <a:pt x="466037" y="314626"/>
                    </a:lnTo>
                    <a:lnTo>
                      <a:pt x="238694" y="314626"/>
                    </a:lnTo>
                    <a:lnTo>
                      <a:pt x="239530" y="332195"/>
                    </a:lnTo>
                    <a:cubicBezTo>
                      <a:pt x="239530" y="392432"/>
                      <a:pt x="332306" y="420877"/>
                      <a:pt x="397500" y="380719"/>
                    </a:cubicBezTo>
                    <a:cubicBezTo>
                      <a:pt x="426754" y="362314"/>
                      <a:pt x="435112" y="361477"/>
                      <a:pt x="542097" y="361477"/>
                    </a:cubicBezTo>
                    <a:cubicBezTo>
                      <a:pt x="616485" y="361477"/>
                      <a:pt x="656605" y="363987"/>
                      <a:pt x="656605" y="369007"/>
                    </a:cubicBezTo>
                    <a:cubicBezTo>
                      <a:pt x="656605" y="373190"/>
                      <a:pt x="639888" y="394105"/>
                      <a:pt x="620665" y="415858"/>
                    </a:cubicBezTo>
                    <a:cubicBezTo>
                      <a:pt x="580545" y="457689"/>
                      <a:pt x="516187" y="493664"/>
                      <a:pt x="443470" y="512069"/>
                    </a:cubicBezTo>
                    <a:cubicBezTo>
                      <a:pt x="384963" y="527129"/>
                      <a:pt x="256246" y="532985"/>
                      <a:pt x="201082" y="522946"/>
                    </a:cubicBezTo>
                    <a:cubicBezTo>
                      <a:pt x="113320" y="507050"/>
                      <a:pt x="43111" y="462709"/>
                      <a:pt x="14693" y="402472"/>
                    </a:cubicBezTo>
                    <a:cubicBezTo>
                      <a:pt x="484" y="373190"/>
                      <a:pt x="-2023" y="358130"/>
                      <a:pt x="1320" y="307096"/>
                    </a:cubicBezTo>
                    <a:cubicBezTo>
                      <a:pt x="5499" y="231800"/>
                      <a:pt x="32246" y="172400"/>
                      <a:pt x="88246" y="117183"/>
                    </a:cubicBezTo>
                    <a:cubicBezTo>
                      <a:pt x="169216" y="35612"/>
                      <a:pt x="304711" y="-5435"/>
                      <a:pt x="428207" y="578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52E5367-DDEB-4A12-A854-1E10BDECB3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8729" y="915416"/>
                <a:ext cx="771084" cy="700194"/>
              </a:xfrm>
              <a:custGeom>
                <a:avLst/>
                <a:gdLst>
                  <a:gd name="connsiteX0" fmla="*/ 366209 w 771084"/>
                  <a:gd name="connsiteY0" fmla="*/ 330260 h 700194"/>
                  <a:gd name="connsiteX1" fmla="*/ 258310 w 771084"/>
                  <a:gd name="connsiteY1" fmla="*/ 422090 h 700194"/>
                  <a:gd name="connsiteX2" fmla="*/ 262485 w 771084"/>
                  <a:gd name="connsiteY2" fmla="*/ 526605 h 700194"/>
                  <a:gd name="connsiteX3" fmla="*/ 319258 w 771084"/>
                  <a:gd name="connsiteY3" fmla="*/ 546672 h 700194"/>
                  <a:gd name="connsiteX4" fmla="*/ 386051 w 771084"/>
                  <a:gd name="connsiteY4" fmla="*/ 529114 h 700194"/>
                  <a:gd name="connsiteX5" fmla="*/ 411933 w 771084"/>
                  <a:gd name="connsiteY5" fmla="*/ 339314 h 700194"/>
                  <a:gd name="connsiteX6" fmla="*/ 366209 w 771084"/>
                  <a:gd name="connsiteY6" fmla="*/ 330260 h 700194"/>
                  <a:gd name="connsiteX7" fmla="*/ 696529 w 771084"/>
                  <a:gd name="connsiteY7" fmla="*/ 3 h 700194"/>
                  <a:gd name="connsiteX8" fmla="*/ 771084 w 771084"/>
                  <a:gd name="connsiteY8" fmla="*/ 3998 h 700194"/>
                  <a:gd name="connsiteX9" fmla="*/ 700228 w 771084"/>
                  <a:gd name="connsiteY9" fmla="*/ 348316 h 700194"/>
                  <a:gd name="connsiteX10" fmla="*/ 628538 w 771084"/>
                  <a:gd name="connsiteY10" fmla="*/ 685948 h 700194"/>
                  <a:gd name="connsiteX11" fmla="*/ 518502 w 771084"/>
                  <a:gd name="connsiteY11" fmla="*/ 685948 h 700194"/>
                  <a:gd name="connsiteX12" fmla="*/ 407633 w 771084"/>
                  <a:gd name="connsiteY12" fmla="*/ 685948 h 700194"/>
                  <a:gd name="connsiteX13" fmla="*/ 412634 w 771084"/>
                  <a:gd name="connsiteY13" fmla="*/ 659205 h 700194"/>
                  <a:gd name="connsiteX14" fmla="*/ 418470 w 771084"/>
                  <a:gd name="connsiteY14" fmla="*/ 631626 h 700194"/>
                  <a:gd name="connsiteX15" fmla="*/ 383458 w 771084"/>
                  <a:gd name="connsiteY15" fmla="*/ 655026 h 700194"/>
                  <a:gd name="connsiteX16" fmla="*/ 156718 w 771084"/>
                  <a:gd name="connsiteY16" fmla="*/ 693470 h 700194"/>
                  <a:gd name="connsiteX17" fmla="*/ 10838 w 771084"/>
                  <a:gd name="connsiteY17" fmla="*/ 426038 h 700194"/>
                  <a:gd name="connsiteX18" fmla="*/ 190896 w 771084"/>
                  <a:gd name="connsiteY18" fmla="*/ 201229 h 700194"/>
                  <a:gd name="connsiteX19" fmla="*/ 323439 w 771084"/>
                  <a:gd name="connsiteY19" fmla="*/ 172814 h 700194"/>
                  <a:gd name="connsiteX20" fmla="*/ 464318 w 771084"/>
                  <a:gd name="connsiteY20" fmla="*/ 212929 h 700194"/>
                  <a:gd name="connsiteX21" fmla="*/ 480990 w 771084"/>
                  <a:gd name="connsiteY21" fmla="*/ 222122 h 700194"/>
                  <a:gd name="connsiteX22" fmla="*/ 505998 w 771084"/>
                  <a:gd name="connsiteY22" fmla="*/ 110971 h 700194"/>
                  <a:gd name="connsiteX23" fmla="*/ 528505 w 771084"/>
                  <a:gd name="connsiteY23" fmla="*/ 2327 h 700194"/>
                  <a:gd name="connsiteX24" fmla="*/ 649378 w 771084"/>
                  <a:gd name="connsiteY24" fmla="*/ 655 h 700194"/>
                  <a:gd name="connsiteX25" fmla="*/ 696529 w 771084"/>
                  <a:gd name="connsiteY25" fmla="*/ 3 h 700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71084" h="700194">
                    <a:moveTo>
                      <a:pt x="366209" y="330260"/>
                    </a:moveTo>
                    <a:cubicBezTo>
                      <a:pt x="320615" y="332416"/>
                      <a:pt x="277722" y="366906"/>
                      <a:pt x="258310" y="422090"/>
                    </a:cubicBezTo>
                    <a:cubicBezTo>
                      <a:pt x="242447" y="468077"/>
                      <a:pt x="243282" y="502358"/>
                      <a:pt x="262485" y="526605"/>
                    </a:cubicBezTo>
                    <a:cubicBezTo>
                      <a:pt x="275843" y="543328"/>
                      <a:pt x="284192" y="546672"/>
                      <a:pt x="319258" y="546672"/>
                    </a:cubicBezTo>
                    <a:cubicBezTo>
                      <a:pt x="348480" y="546672"/>
                      <a:pt x="366848" y="541655"/>
                      <a:pt x="386051" y="529114"/>
                    </a:cubicBezTo>
                    <a:cubicBezTo>
                      <a:pt x="451174" y="484799"/>
                      <a:pt x="467872" y="364398"/>
                      <a:pt x="411933" y="339314"/>
                    </a:cubicBezTo>
                    <a:cubicBezTo>
                      <a:pt x="396905" y="332416"/>
                      <a:pt x="381407" y="329542"/>
                      <a:pt x="366209" y="330260"/>
                    </a:cubicBezTo>
                    <a:close/>
                    <a:moveTo>
                      <a:pt x="696529" y="3"/>
                    </a:moveTo>
                    <a:cubicBezTo>
                      <a:pt x="740136" y="-76"/>
                      <a:pt x="771084" y="1491"/>
                      <a:pt x="771084" y="3998"/>
                    </a:cubicBezTo>
                    <a:cubicBezTo>
                      <a:pt x="771084" y="7341"/>
                      <a:pt x="739407" y="161950"/>
                      <a:pt x="700228" y="348316"/>
                    </a:cubicBezTo>
                    <a:lnTo>
                      <a:pt x="628538" y="685948"/>
                    </a:lnTo>
                    <a:lnTo>
                      <a:pt x="518502" y="685948"/>
                    </a:lnTo>
                    <a:lnTo>
                      <a:pt x="407633" y="685948"/>
                    </a:lnTo>
                    <a:lnTo>
                      <a:pt x="412634" y="659205"/>
                    </a:lnTo>
                    <a:lnTo>
                      <a:pt x="418470" y="631626"/>
                    </a:lnTo>
                    <a:lnTo>
                      <a:pt x="383458" y="655026"/>
                    </a:lnTo>
                    <a:cubicBezTo>
                      <a:pt x="324273" y="695141"/>
                      <a:pt x="238411" y="710184"/>
                      <a:pt x="156718" y="693470"/>
                    </a:cubicBezTo>
                    <a:cubicBezTo>
                      <a:pt x="32511" y="669234"/>
                      <a:pt x="-25841" y="563097"/>
                      <a:pt x="10838" y="426038"/>
                    </a:cubicBezTo>
                    <a:cubicBezTo>
                      <a:pt x="38346" y="324080"/>
                      <a:pt x="100033" y="246358"/>
                      <a:pt x="190896" y="201229"/>
                    </a:cubicBezTo>
                    <a:cubicBezTo>
                      <a:pt x="246747" y="174486"/>
                      <a:pt x="253416" y="172814"/>
                      <a:pt x="323439" y="172814"/>
                    </a:cubicBezTo>
                    <a:cubicBezTo>
                      <a:pt x="397630" y="172814"/>
                      <a:pt x="429307" y="182007"/>
                      <a:pt x="464318" y="212929"/>
                    </a:cubicBezTo>
                    <a:cubicBezTo>
                      <a:pt x="471820" y="219615"/>
                      <a:pt x="479323" y="223793"/>
                      <a:pt x="480990" y="222122"/>
                    </a:cubicBezTo>
                    <a:cubicBezTo>
                      <a:pt x="481824" y="220451"/>
                      <a:pt x="493494" y="170307"/>
                      <a:pt x="505998" y="110971"/>
                    </a:cubicBezTo>
                    <a:lnTo>
                      <a:pt x="528505" y="2327"/>
                    </a:lnTo>
                    <a:lnTo>
                      <a:pt x="649378" y="655"/>
                    </a:lnTo>
                    <a:cubicBezTo>
                      <a:pt x="666050" y="238"/>
                      <a:pt x="681993" y="29"/>
                      <a:pt x="696529" y="3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65" name="Freeform 46">
                <a:extLst>
                  <a:ext uri="{FF2B5EF4-FFF2-40B4-BE49-F238E27FC236}">
                    <a16:creationId xmlns:a16="http://schemas.microsoft.com/office/drawing/2014/main" id="{629EE6BF-3FD2-4BF0-88A7-F1786B7726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0476" y="914400"/>
                <a:ext cx="819150" cy="687388"/>
              </a:xfrm>
              <a:custGeom>
                <a:avLst/>
                <a:gdLst>
                  <a:gd name="T0" fmla="*/ 31 w 981"/>
                  <a:gd name="T1" fmla="*/ 677 h 822"/>
                  <a:gd name="T2" fmla="*/ 97 w 981"/>
                  <a:gd name="T3" fmla="*/ 365 h 822"/>
                  <a:gd name="T4" fmla="*/ 133 w 981"/>
                  <a:gd name="T5" fmla="*/ 198 h 822"/>
                  <a:gd name="T6" fmla="*/ 289 w 981"/>
                  <a:gd name="T7" fmla="*/ 196 h 822"/>
                  <a:gd name="T8" fmla="*/ 445 w 981"/>
                  <a:gd name="T9" fmla="*/ 193 h 822"/>
                  <a:gd name="T10" fmla="*/ 340 w 981"/>
                  <a:gd name="T11" fmla="*/ 120 h 822"/>
                  <a:gd name="T12" fmla="*/ 206 w 981"/>
                  <a:gd name="T13" fmla="*/ 23 h 822"/>
                  <a:gd name="T14" fmla="*/ 179 w 981"/>
                  <a:gd name="T15" fmla="*/ 1 h 822"/>
                  <a:gd name="T16" fmla="*/ 580 w 981"/>
                  <a:gd name="T17" fmla="*/ 0 h 822"/>
                  <a:gd name="T18" fmla="*/ 981 w 981"/>
                  <a:gd name="T19" fmla="*/ 0 h 822"/>
                  <a:gd name="T20" fmla="*/ 975 w 981"/>
                  <a:gd name="T21" fmla="*/ 39 h 822"/>
                  <a:gd name="T22" fmla="*/ 954 w 981"/>
                  <a:gd name="T23" fmla="*/ 141 h 822"/>
                  <a:gd name="T24" fmla="*/ 940 w 981"/>
                  <a:gd name="T25" fmla="*/ 203 h 822"/>
                  <a:gd name="T26" fmla="*/ 701 w 981"/>
                  <a:gd name="T27" fmla="*/ 203 h 822"/>
                  <a:gd name="T28" fmla="*/ 463 w 981"/>
                  <a:gd name="T29" fmla="*/ 203 h 822"/>
                  <a:gd name="T30" fmla="*/ 457 w 981"/>
                  <a:gd name="T31" fmla="*/ 238 h 822"/>
                  <a:gd name="T32" fmla="*/ 446 w 981"/>
                  <a:gd name="T33" fmla="*/ 288 h 822"/>
                  <a:gd name="T34" fmla="*/ 640 w 981"/>
                  <a:gd name="T35" fmla="*/ 305 h 822"/>
                  <a:gd name="T36" fmla="*/ 826 w 981"/>
                  <a:gd name="T37" fmla="*/ 403 h 822"/>
                  <a:gd name="T38" fmla="*/ 807 w 981"/>
                  <a:gd name="T39" fmla="*/ 487 h 822"/>
                  <a:gd name="T40" fmla="*/ 600 w 981"/>
                  <a:gd name="T41" fmla="*/ 508 h 822"/>
                  <a:gd name="T42" fmla="*/ 398 w 981"/>
                  <a:gd name="T43" fmla="*/ 508 h 822"/>
                  <a:gd name="T44" fmla="*/ 392 w 981"/>
                  <a:gd name="T45" fmla="*/ 543 h 822"/>
                  <a:gd name="T46" fmla="*/ 381 w 981"/>
                  <a:gd name="T47" fmla="*/ 598 h 822"/>
                  <a:gd name="T48" fmla="*/ 376 w 981"/>
                  <a:gd name="T49" fmla="*/ 619 h 822"/>
                  <a:gd name="T50" fmla="*/ 622 w 981"/>
                  <a:gd name="T51" fmla="*/ 619 h 822"/>
                  <a:gd name="T52" fmla="*/ 859 w 981"/>
                  <a:gd name="T53" fmla="*/ 684 h 822"/>
                  <a:gd name="T54" fmla="*/ 840 w 981"/>
                  <a:gd name="T55" fmla="*/ 769 h 822"/>
                  <a:gd name="T56" fmla="*/ 829 w 981"/>
                  <a:gd name="T57" fmla="*/ 822 h 822"/>
                  <a:gd name="T58" fmla="*/ 415 w 981"/>
                  <a:gd name="T59" fmla="*/ 822 h 822"/>
                  <a:gd name="T60" fmla="*/ 0 w 981"/>
                  <a:gd name="T61" fmla="*/ 822 h 822"/>
                  <a:gd name="T62" fmla="*/ 31 w 981"/>
                  <a:gd name="T63" fmla="*/ 677 h 8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81" h="822">
                    <a:moveTo>
                      <a:pt x="31" y="677"/>
                    </a:moveTo>
                    <a:cubicBezTo>
                      <a:pt x="48" y="597"/>
                      <a:pt x="78" y="456"/>
                      <a:pt x="97" y="365"/>
                    </a:cubicBezTo>
                    <a:lnTo>
                      <a:pt x="133" y="198"/>
                    </a:lnTo>
                    <a:lnTo>
                      <a:pt x="289" y="196"/>
                    </a:lnTo>
                    <a:lnTo>
                      <a:pt x="445" y="193"/>
                    </a:lnTo>
                    <a:lnTo>
                      <a:pt x="340" y="120"/>
                    </a:lnTo>
                    <a:cubicBezTo>
                      <a:pt x="282" y="79"/>
                      <a:pt x="222" y="36"/>
                      <a:pt x="206" y="23"/>
                    </a:cubicBezTo>
                    <a:lnTo>
                      <a:pt x="179" y="1"/>
                    </a:lnTo>
                    <a:lnTo>
                      <a:pt x="580" y="0"/>
                    </a:lnTo>
                    <a:lnTo>
                      <a:pt x="981" y="0"/>
                    </a:lnTo>
                    <a:lnTo>
                      <a:pt x="975" y="39"/>
                    </a:lnTo>
                    <a:cubicBezTo>
                      <a:pt x="971" y="60"/>
                      <a:pt x="962" y="106"/>
                      <a:pt x="954" y="141"/>
                    </a:cubicBezTo>
                    <a:lnTo>
                      <a:pt x="940" y="203"/>
                    </a:lnTo>
                    <a:lnTo>
                      <a:pt x="701" y="203"/>
                    </a:lnTo>
                    <a:lnTo>
                      <a:pt x="463" y="203"/>
                    </a:lnTo>
                    <a:lnTo>
                      <a:pt x="457" y="238"/>
                    </a:lnTo>
                    <a:cubicBezTo>
                      <a:pt x="453" y="257"/>
                      <a:pt x="448" y="280"/>
                      <a:pt x="446" y="288"/>
                    </a:cubicBezTo>
                    <a:cubicBezTo>
                      <a:pt x="441" y="304"/>
                      <a:pt x="455" y="305"/>
                      <a:pt x="640" y="305"/>
                    </a:cubicBezTo>
                    <a:cubicBezTo>
                      <a:pt x="869" y="305"/>
                      <a:pt x="850" y="294"/>
                      <a:pt x="826" y="403"/>
                    </a:cubicBezTo>
                    <a:cubicBezTo>
                      <a:pt x="818" y="438"/>
                      <a:pt x="810" y="476"/>
                      <a:pt x="807" y="487"/>
                    </a:cubicBezTo>
                    <a:cubicBezTo>
                      <a:pt x="802" y="508"/>
                      <a:pt x="802" y="508"/>
                      <a:pt x="600" y="508"/>
                    </a:cubicBezTo>
                    <a:lnTo>
                      <a:pt x="398" y="508"/>
                    </a:lnTo>
                    <a:lnTo>
                      <a:pt x="392" y="543"/>
                    </a:lnTo>
                    <a:cubicBezTo>
                      <a:pt x="388" y="562"/>
                      <a:pt x="383" y="587"/>
                      <a:pt x="381" y="598"/>
                    </a:cubicBezTo>
                    <a:lnTo>
                      <a:pt x="376" y="619"/>
                    </a:lnTo>
                    <a:lnTo>
                      <a:pt x="622" y="619"/>
                    </a:lnTo>
                    <a:cubicBezTo>
                      <a:pt x="896" y="619"/>
                      <a:pt x="877" y="614"/>
                      <a:pt x="859" y="684"/>
                    </a:cubicBezTo>
                    <a:cubicBezTo>
                      <a:pt x="854" y="702"/>
                      <a:pt x="846" y="740"/>
                      <a:pt x="840" y="769"/>
                    </a:cubicBezTo>
                    <a:lnTo>
                      <a:pt x="829" y="822"/>
                    </a:lnTo>
                    <a:lnTo>
                      <a:pt x="415" y="822"/>
                    </a:lnTo>
                    <a:lnTo>
                      <a:pt x="0" y="822"/>
                    </a:lnTo>
                    <a:lnTo>
                      <a:pt x="31" y="677"/>
                    </a:ln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66" name="Freeform 47">
                <a:extLst>
                  <a:ext uri="{FF2B5EF4-FFF2-40B4-BE49-F238E27FC236}">
                    <a16:creationId xmlns:a16="http://schemas.microsoft.com/office/drawing/2014/main" id="{13186A1F-4A9A-4576-B0E8-31DC02C47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2313" y="1068388"/>
                <a:ext cx="1111250" cy="533400"/>
              </a:xfrm>
              <a:custGeom>
                <a:avLst/>
                <a:gdLst>
                  <a:gd name="T0" fmla="*/ 0 w 1333"/>
                  <a:gd name="T1" fmla="*/ 631 h 638"/>
                  <a:gd name="T2" fmla="*/ 63 w 1333"/>
                  <a:gd name="T3" fmla="*/ 333 h 638"/>
                  <a:gd name="T4" fmla="*/ 125 w 1333"/>
                  <a:gd name="T5" fmla="*/ 42 h 638"/>
                  <a:gd name="T6" fmla="*/ 262 w 1333"/>
                  <a:gd name="T7" fmla="*/ 39 h 638"/>
                  <a:gd name="T8" fmla="*/ 398 w 1333"/>
                  <a:gd name="T9" fmla="*/ 37 h 638"/>
                  <a:gd name="T10" fmla="*/ 392 w 1333"/>
                  <a:gd name="T11" fmla="*/ 63 h 638"/>
                  <a:gd name="T12" fmla="*/ 383 w 1333"/>
                  <a:gd name="T13" fmla="*/ 99 h 638"/>
                  <a:gd name="T14" fmla="*/ 422 w 1333"/>
                  <a:gd name="T15" fmla="*/ 83 h 638"/>
                  <a:gd name="T16" fmla="*/ 813 w 1333"/>
                  <a:gd name="T17" fmla="*/ 91 h 638"/>
                  <a:gd name="T18" fmla="*/ 834 w 1333"/>
                  <a:gd name="T19" fmla="*/ 118 h 638"/>
                  <a:gd name="T20" fmla="*/ 879 w 1333"/>
                  <a:gd name="T21" fmla="*/ 88 h 638"/>
                  <a:gd name="T22" fmla="*/ 1109 w 1333"/>
                  <a:gd name="T23" fmla="*/ 24 h 638"/>
                  <a:gd name="T24" fmla="*/ 1243 w 1333"/>
                  <a:gd name="T25" fmla="*/ 47 h 638"/>
                  <a:gd name="T26" fmla="*/ 1329 w 1333"/>
                  <a:gd name="T27" fmla="*/ 180 h 638"/>
                  <a:gd name="T28" fmla="*/ 1260 w 1333"/>
                  <a:gd name="T29" fmla="*/ 576 h 638"/>
                  <a:gd name="T30" fmla="*/ 1246 w 1333"/>
                  <a:gd name="T31" fmla="*/ 638 h 638"/>
                  <a:gd name="T32" fmla="*/ 1098 w 1333"/>
                  <a:gd name="T33" fmla="*/ 638 h 638"/>
                  <a:gd name="T34" fmla="*/ 954 w 1333"/>
                  <a:gd name="T35" fmla="*/ 627 h 638"/>
                  <a:gd name="T36" fmla="*/ 994 w 1333"/>
                  <a:gd name="T37" fmla="*/ 446 h 638"/>
                  <a:gd name="T38" fmla="*/ 980 w 1333"/>
                  <a:gd name="T39" fmla="*/ 219 h 638"/>
                  <a:gd name="T40" fmla="*/ 863 w 1333"/>
                  <a:gd name="T41" fmla="*/ 265 h 638"/>
                  <a:gd name="T42" fmla="*/ 808 w 1333"/>
                  <a:gd name="T43" fmla="*/ 462 h 638"/>
                  <a:gd name="T44" fmla="*/ 770 w 1333"/>
                  <a:gd name="T45" fmla="*/ 634 h 638"/>
                  <a:gd name="T46" fmla="*/ 625 w 1333"/>
                  <a:gd name="T47" fmla="*/ 636 h 638"/>
                  <a:gd name="T48" fmla="*/ 481 w 1333"/>
                  <a:gd name="T49" fmla="*/ 627 h 638"/>
                  <a:gd name="T50" fmla="*/ 513 w 1333"/>
                  <a:gd name="T51" fmla="*/ 464 h 638"/>
                  <a:gd name="T52" fmla="*/ 492 w 1333"/>
                  <a:gd name="T53" fmla="*/ 217 h 638"/>
                  <a:gd name="T54" fmla="*/ 380 w 1333"/>
                  <a:gd name="T55" fmla="*/ 277 h 638"/>
                  <a:gd name="T56" fmla="*/ 296 w 1333"/>
                  <a:gd name="T57" fmla="*/ 632 h 638"/>
                  <a:gd name="T58" fmla="*/ 148 w 1333"/>
                  <a:gd name="T59" fmla="*/ 638 h 638"/>
                  <a:gd name="T60" fmla="*/ 0 w 1333"/>
                  <a:gd name="T61" fmla="*/ 631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33" h="638">
                    <a:moveTo>
                      <a:pt x="0" y="631"/>
                    </a:moveTo>
                    <a:cubicBezTo>
                      <a:pt x="0" y="628"/>
                      <a:pt x="29" y="493"/>
                      <a:pt x="63" y="333"/>
                    </a:cubicBezTo>
                    <a:lnTo>
                      <a:pt x="125" y="42"/>
                    </a:lnTo>
                    <a:lnTo>
                      <a:pt x="262" y="39"/>
                    </a:lnTo>
                    <a:lnTo>
                      <a:pt x="398" y="37"/>
                    </a:lnTo>
                    <a:lnTo>
                      <a:pt x="392" y="63"/>
                    </a:lnTo>
                    <a:cubicBezTo>
                      <a:pt x="389" y="77"/>
                      <a:pt x="385" y="93"/>
                      <a:pt x="383" y="99"/>
                    </a:cubicBezTo>
                    <a:cubicBezTo>
                      <a:pt x="381" y="105"/>
                      <a:pt x="399" y="98"/>
                      <a:pt x="422" y="83"/>
                    </a:cubicBezTo>
                    <a:cubicBezTo>
                      <a:pt x="554" y="0"/>
                      <a:pt x="749" y="3"/>
                      <a:pt x="813" y="91"/>
                    </a:cubicBezTo>
                    <a:lnTo>
                      <a:pt x="834" y="118"/>
                    </a:lnTo>
                    <a:lnTo>
                      <a:pt x="879" y="88"/>
                    </a:lnTo>
                    <a:cubicBezTo>
                      <a:pt x="949" y="40"/>
                      <a:pt x="1009" y="24"/>
                      <a:pt x="1109" y="24"/>
                    </a:cubicBezTo>
                    <a:cubicBezTo>
                      <a:pt x="1184" y="24"/>
                      <a:pt x="1204" y="27"/>
                      <a:pt x="1243" y="47"/>
                    </a:cubicBezTo>
                    <a:cubicBezTo>
                      <a:pt x="1306" y="78"/>
                      <a:pt x="1325" y="108"/>
                      <a:pt x="1329" y="180"/>
                    </a:cubicBezTo>
                    <a:cubicBezTo>
                      <a:pt x="1333" y="236"/>
                      <a:pt x="1322" y="299"/>
                      <a:pt x="1260" y="576"/>
                    </a:cubicBezTo>
                    <a:lnTo>
                      <a:pt x="1246" y="638"/>
                    </a:lnTo>
                    <a:lnTo>
                      <a:pt x="1098" y="638"/>
                    </a:lnTo>
                    <a:cubicBezTo>
                      <a:pt x="984" y="638"/>
                      <a:pt x="951" y="636"/>
                      <a:pt x="954" y="627"/>
                    </a:cubicBezTo>
                    <a:cubicBezTo>
                      <a:pt x="957" y="620"/>
                      <a:pt x="974" y="539"/>
                      <a:pt x="994" y="446"/>
                    </a:cubicBezTo>
                    <a:cubicBezTo>
                      <a:pt x="1035" y="253"/>
                      <a:pt x="1033" y="232"/>
                      <a:pt x="980" y="219"/>
                    </a:cubicBezTo>
                    <a:cubicBezTo>
                      <a:pt x="938" y="209"/>
                      <a:pt x="886" y="229"/>
                      <a:pt x="863" y="265"/>
                    </a:cubicBezTo>
                    <a:cubicBezTo>
                      <a:pt x="853" y="279"/>
                      <a:pt x="829" y="368"/>
                      <a:pt x="808" y="462"/>
                    </a:cubicBezTo>
                    <a:lnTo>
                      <a:pt x="770" y="634"/>
                    </a:lnTo>
                    <a:lnTo>
                      <a:pt x="625" y="636"/>
                    </a:lnTo>
                    <a:cubicBezTo>
                      <a:pt x="513" y="638"/>
                      <a:pt x="481" y="636"/>
                      <a:pt x="481" y="627"/>
                    </a:cubicBezTo>
                    <a:cubicBezTo>
                      <a:pt x="481" y="621"/>
                      <a:pt x="495" y="547"/>
                      <a:pt x="513" y="464"/>
                    </a:cubicBezTo>
                    <a:cubicBezTo>
                      <a:pt x="558" y="251"/>
                      <a:pt x="557" y="230"/>
                      <a:pt x="492" y="217"/>
                    </a:cubicBezTo>
                    <a:cubicBezTo>
                      <a:pt x="451" y="209"/>
                      <a:pt x="400" y="236"/>
                      <a:pt x="380" y="277"/>
                    </a:cubicBezTo>
                    <a:cubicBezTo>
                      <a:pt x="367" y="303"/>
                      <a:pt x="296" y="603"/>
                      <a:pt x="296" y="632"/>
                    </a:cubicBezTo>
                    <a:cubicBezTo>
                      <a:pt x="296" y="635"/>
                      <a:pt x="229" y="638"/>
                      <a:pt x="148" y="638"/>
                    </a:cubicBezTo>
                    <a:cubicBezTo>
                      <a:pt x="66" y="638"/>
                      <a:pt x="0" y="635"/>
                      <a:pt x="0" y="631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67" name="Freeform 48">
                <a:extLst>
                  <a:ext uri="{FF2B5EF4-FFF2-40B4-BE49-F238E27FC236}">
                    <a16:creationId xmlns:a16="http://schemas.microsoft.com/office/drawing/2014/main" id="{1791BEB1-83D7-4BCB-9985-4AFE34484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1088" y="792163"/>
                <a:ext cx="409575" cy="246063"/>
              </a:xfrm>
              <a:custGeom>
                <a:avLst/>
                <a:gdLst>
                  <a:gd name="T0" fmla="*/ 3 w 491"/>
                  <a:gd name="T1" fmla="*/ 283 h 294"/>
                  <a:gd name="T2" fmla="*/ 43 w 491"/>
                  <a:gd name="T3" fmla="*/ 135 h 294"/>
                  <a:gd name="T4" fmla="*/ 89 w 491"/>
                  <a:gd name="T5" fmla="*/ 2 h 294"/>
                  <a:gd name="T6" fmla="*/ 489 w 491"/>
                  <a:gd name="T7" fmla="*/ 286 h 294"/>
                  <a:gd name="T8" fmla="*/ 246 w 491"/>
                  <a:gd name="T9" fmla="*/ 294 h 294"/>
                  <a:gd name="T10" fmla="*/ 3 w 491"/>
                  <a:gd name="T11" fmla="*/ 283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1" h="294">
                    <a:moveTo>
                      <a:pt x="3" y="283"/>
                    </a:moveTo>
                    <a:cubicBezTo>
                      <a:pt x="6" y="277"/>
                      <a:pt x="24" y="210"/>
                      <a:pt x="43" y="135"/>
                    </a:cubicBezTo>
                    <a:cubicBezTo>
                      <a:pt x="63" y="60"/>
                      <a:pt x="84" y="0"/>
                      <a:pt x="89" y="2"/>
                    </a:cubicBezTo>
                    <a:cubicBezTo>
                      <a:pt x="108" y="9"/>
                      <a:pt x="486" y="277"/>
                      <a:pt x="489" y="286"/>
                    </a:cubicBezTo>
                    <a:cubicBezTo>
                      <a:pt x="491" y="291"/>
                      <a:pt x="395" y="294"/>
                      <a:pt x="246" y="294"/>
                    </a:cubicBezTo>
                    <a:cubicBezTo>
                      <a:pt x="52" y="294"/>
                      <a:pt x="0" y="292"/>
                      <a:pt x="3" y="283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</p:grpSp>
        <p:sp>
          <p:nvSpPr>
            <p:cNvPr id="179" name="Rectangle: Rounded Corners 178">
              <a:extLst>
                <a:ext uri="{FF2B5EF4-FFF2-40B4-BE49-F238E27FC236}">
                  <a16:creationId xmlns:a16="http://schemas.microsoft.com/office/drawing/2014/main" id="{36AC7257-AFEA-4DF6-B660-FE95D6BF1A9C}"/>
                </a:ext>
              </a:extLst>
            </p:cNvPr>
            <p:cNvSpPr/>
            <p:nvPr/>
          </p:nvSpPr>
          <p:spPr>
            <a:xfrm>
              <a:off x="6369844" y="2451497"/>
              <a:ext cx="1410890" cy="1302544"/>
            </a:xfrm>
            <a:prstGeom prst="roundRect">
              <a:avLst>
                <a:gd name="adj" fmla="val 140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9C0B79F1-99DE-4D61-8DA4-434A0D88852C}"/>
                </a:ext>
              </a:extLst>
            </p:cNvPr>
            <p:cNvGrpSpPr/>
            <p:nvPr/>
          </p:nvGrpSpPr>
          <p:grpSpPr>
            <a:xfrm>
              <a:off x="6371034" y="2625328"/>
              <a:ext cx="1410891" cy="198414"/>
              <a:chOff x="6371034" y="2625328"/>
              <a:chExt cx="1410891" cy="198414"/>
            </a:xfrm>
          </p:grpSpPr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86FA89C8-B735-4C0B-B2C2-30B1755DDE54}"/>
                  </a:ext>
                </a:extLst>
              </p:cNvPr>
              <p:cNvSpPr/>
              <p:nvPr/>
            </p:nvSpPr>
            <p:spPr>
              <a:xfrm>
                <a:off x="6371034" y="262532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26752E7-FE2F-483E-98B4-88D2D1EEFF0A}"/>
                  </a:ext>
                </a:extLst>
              </p:cNvPr>
              <p:cNvSpPr/>
              <p:nvPr/>
            </p:nvSpPr>
            <p:spPr>
              <a:xfrm>
                <a:off x="6371034" y="2643366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E19D5152-D7CA-4033-9D2B-BF8CF0B8F3CE}"/>
                  </a:ext>
                </a:extLst>
              </p:cNvPr>
              <p:cNvSpPr/>
              <p:nvPr/>
            </p:nvSpPr>
            <p:spPr>
              <a:xfrm>
                <a:off x="6371034" y="2661404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4E1041B-F003-47FA-8B01-F2CD517E03F1}"/>
                  </a:ext>
                </a:extLst>
              </p:cNvPr>
              <p:cNvSpPr/>
              <p:nvPr/>
            </p:nvSpPr>
            <p:spPr>
              <a:xfrm>
                <a:off x="6371034" y="267944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DF45E9BD-D33C-491B-8B88-4FC2881A1EFF}"/>
                  </a:ext>
                </a:extLst>
              </p:cNvPr>
              <p:cNvSpPr/>
              <p:nvPr/>
            </p:nvSpPr>
            <p:spPr>
              <a:xfrm>
                <a:off x="6371034" y="2697480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C82C6B23-AEE3-48EA-9FE0-EEDD65F4F2D0}"/>
                  </a:ext>
                </a:extLst>
              </p:cNvPr>
              <p:cNvSpPr/>
              <p:nvPr/>
            </p:nvSpPr>
            <p:spPr>
              <a:xfrm>
                <a:off x="6371034" y="271551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BE5BE14B-3875-4620-B622-84B8A96B8E86}"/>
                  </a:ext>
                </a:extLst>
              </p:cNvPr>
              <p:cNvSpPr/>
              <p:nvPr/>
            </p:nvSpPr>
            <p:spPr>
              <a:xfrm>
                <a:off x="6371034" y="2733556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90460407-2236-4B73-951A-9D1F69045775}"/>
                  </a:ext>
                </a:extLst>
              </p:cNvPr>
              <p:cNvSpPr/>
              <p:nvPr/>
            </p:nvSpPr>
            <p:spPr>
              <a:xfrm>
                <a:off x="6371034" y="2751594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06E7378E-C575-48B3-8063-CEB1A647EE0E}"/>
                  </a:ext>
                </a:extLst>
              </p:cNvPr>
              <p:cNvSpPr/>
              <p:nvPr/>
            </p:nvSpPr>
            <p:spPr>
              <a:xfrm>
                <a:off x="6371034" y="276963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CD16AD68-926F-4370-AE3F-965A184D38B7}"/>
                  </a:ext>
                </a:extLst>
              </p:cNvPr>
              <p:cNvSpPr/>
              <p:nvPr/>
            </p:nvSpPr>
            <p:spPr>
              <a:xfrm>
                <a:off x="6371034" y="2787670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1200F5BB-5A8C-41C4-A4BC-EB61FB2A2D46}"/>
                  </a:ext>
                </a:extLst>
              </p:cNvPr>
              <p:cNvSpPr/>
              <p:nvPr/>
            </p:nvSpPr>
            <p:spPr>
              <a:xfrm>
                <a:off x="6371034" y="280570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7B79513F-B2B6-4860-B841-48D44D16A1AA}"/>
                  </a:ext>
                </a:extLst>
              </p:cNvPr>
              <p:cNvSpPr/>
              <p:nvPr/>
            </p:nvSpPr>
            <p:spPr>
              <a:xfrm>
                <a:off x="6371034" y="282374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5A4C6EA7-A62D-412B-9FB3-3D00BD102241}"/>
                </a:ext>
              </a:extLst>
            </p:cNvPr>
            <p:cNvGrpSpPr/>
            <p:nvPr/>
          </p:nvGrpSpPr>
          <p:grpSpPr>
            <a:xfrm>
              <a:off x="6371034" y="3343885"/>
              <a:ext cx="1410891" cy="198414"/>
              <a:chOff x="6371034" y="2625328"/>
              <a:chExt cx="1410891" cy="198414"/>
            </a:xfrm>
          </p:grpSpPr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DEC44B82-8A8F-4554-A461-11E50D4C0829}"/>
                  </a:ext>
                </a:extLst>
              </p:cNvPr>
              <p:cNvSpPr/>
              <p:nvPr/>
            </p:nvSpPr>
            <p:spPr>
              <a:xfrm>
                <a:off x="6371034" y="262532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A2862D41-3907-4B46-B243-4B1A88710C6A}"/>
                  </a:ext>
                </a:extLst>
              </p:cNvPr>
              <p:cNvSpPr/>
              <p:nvPr/>
            </p:nvSpPr>
            <p:spPr>
              <a:xfrm>
                <a:off x="6371034" y="2643366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CFD8E6C-A490-4D6F-867E-95F7C06A56D4}"/>
                  </a:ext>
                </a:extLst>
              </p:cNvPr>
              <p:cNvSpPr/>
              <p:nvPr/>
            </p:nvSpPr>
            <p:spPr>
              <a:xfrm>
                <a:off x="6371034" y="2661404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74A560B6-4150-4914-9993-6DC942826437}"/>
                  </a:ext>
                </a:extLst>
              </p:cNvPr>
              <p:cNvSpPr/>
              <p:nvPr/>
            </p:nvSpPr>
            <p:spPr>
              <a:xfrm>
                <a:off x="6371034" y="267944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E0916652-83BD-4D5A-A267-B7C74D1B93DB}"/>
                  </a:ext>
                </a:extLst>
              </p:cNvPr>
              <p:cNvSpPr/>
              <p:nvPr/>
            </p:nvSpPr>
            <p:spPr>
              <a:xfrm>
                <a:off x="6371034" y="2697480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CF40DDB-6BF8-4E14-B0AF-1EDAE448767F}"/>
                  </a:ext>
                </a:extLst>
              </p:cNvPr>
              <p:cNvSpPr/>
              <p:nvPr/>
            </p:nvSpPr>
            <p:spPr>
              <a:xfrm>
                <a:off x="6371034" y="271551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181BE69-A92B-48A5-8F9C-247D3021293C}"/>
                  </a:ext>
                </a:extLst>
              </p:cNvPr>
              <p:cNvSpPr/>
              <p:nvPr/>
            </p:nvSpPr>
            <p:spPr>
              <a:xfrm>
                <a:off x="6371034" y="2733556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C07FE116-AC11-4E3F-BD69-ABE765A3E80D}"/>
                  </a:ext>
                </a:extLst>
              </p:cNvPr>
              <p:cNvSpPr/>
              <p:nvPr/>
            </p:nvSpPr>
            <p:spPr>
              <a:xfrm>
                <a:off x="6371034" y="2751594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2E11459A-0609-4525-8264-48154EE9C046}"/>
                  </a:ext>
                </a:extLst>
              </p:cNvPr>
              <p:cNvSpPr/>
              <p:nvPr/>
            </p:nvSpPr>
            <p:spPr>
              <a:xfrm>
                <a:off x="6371034" y="276963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A39F11B2-E552-4346-A0C3-EC0F196B9AA8}"/>
                  </a:ext>
                </a:extLst>
              </p:cNvPr>
              <p:cNvSpPr/>
              <p:nvPr/>
            </p:nvSpPr>
            <p:spPr>
              <a:xfrm>
                <a:off x="6371034" y="2787670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BD83B2B9-22C3-47DD-866C-F75D9C39E0D4}"/>
                  </a:ext>
                </a:extLst>
              </p:cNvPr>
              <p:cNvSpPr/>
              <p:nvPr/>
            </p:nvSpPr>
            <p:spPr>
              <a:xfrm>
                <a:off x="6371034" y="280570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B4A0514-902E-4C3C-BBC2-471FFD26F7FF}"/>
                  </a:ext>
                </a:extLst>
              </p:cNvPr>
              <p:cNvSpPr/>
              <p:nvPr/>
            </p:nvSpPr>
            <p:spPr>
              <a:xfrm>
                <a:off x="6371034" y="282374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</p:grpSp>
      <p:grpSp>
        <p:nvGrpSpPr>
          <p:cNvPr id="210" name="Raspberry Pi Logo Color">
            <a:extLst>
              <a:ext uri="{FF2B5EF4-FFF2-40B4-BE49-F238E27FC236}">
                <a16:creationId xmlns:a16="http://schemas.microsoft.com/office/drawing/2014/main" id="{F4FF2214-7308-44D9-B975-37B476C736BD}"/>
              </a:ext>
            </a:extLst>
          </p:cNvPr>
          <p:cNvGrpSpPr>
            <a:grpSpLocks noChangeAspect="1"/>
          </p:cNvGrpSpPr>
          <p:nvPr/>
        </p:nvGrpSpPr>
        <p:grpSpPr>
          <a:xfrm>
            <a:off x="5314592" y="3664360"/>
            <a:ext cx="976230" cy="1144657"/>
            <a:chOff x="8191500" y="4799013"/>
            <a:chExt cx="947738" cy="1111250"/>
          </a:xfrm>
        </p:grpSpPr>
        <p:sp>
          <p:nvSpPr>
            <p:cNvPr id="211" name="Freeform 821">
              <a:extLst>
                <a:ext uri="{FF2B5EF4-FFF2-40B4-BE49-F238E27FC236}">
                  <a16:creationId xmlns:a16="http://schemas.microsoft.com/office/drawing/2014/main" id="{7099EBF3-4DF0-4412-835E-8CDD0B4E45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1500" y="4799013"/>
              <a:ext cx="947738" cy="1111250"/>
            </a:xfrm>
            <a:custGeom>
              <a:avLst/>
              <a:gdLst>
                <a:gd name="T0" fmla="*/ 2383 w 8192"/>
                <a:gd name="T1" fmla="*/ 69 h 9612"/>
                <a:gd name="T2" fmla="*/ 2224 w 8192"/>
                <a:gd name="T3" fmla="*/ 135 h 9612"/>
                <a:gd name="T4" fmla="*/ 1814 w 8192"/>
                <a:gd name="T5" fmla="*/ 173 h 9612"/>
                <a:gd name="T6" fmla="*/ 1510 w 8192"/>
                <a:gd name="T7" fmla="*/ 260 h 9612"/>
                <a:gd name="T8" fmla="*/ 1066 w 8192"/>
                <a:gd name="T9" fmla="*/ 405 h 9612"/>
                <a:gd name="T10" fmla="*/ 763 w 8192"/>
                <a:gd name="T11" fmla="*/ 800 h 9612"/>
                <a:gd name="T12" fmla="*/ 782 w 8192"/>
                <a:gd name="T13" fmla="*/ 1191 h 9612"/>
                <a:gd name="T14" fmla="*/ 888 w 8192"/>
                <a:gd name="T15" fmla="*/ 1552 h 9612"/>
                <a:gd name="T16" fmla="*/ 1038 w 8192"/>
                <a:gd name="T17" fmla="*/ 1890 h 9612"/>
                <a:gd name="T18" fmla="*/ 1288 w 8192"/>
                <a:gd name="T19" fmla="*/ 2256 h 9612"/>
                <a:gd name="T20" fmla="*/ 1602 w 8192"/>
                <a:gd name="T21" fmla="*/ 2550 h 9612"/>
                <a:gd name="T22" fmla="*/ 1925 w 8192"/>
                <a:gd name="T23" fmla="*/ 2796 h 9612"/>
                <a:gd name="T24" fmla="*/ 1071 w 8192"/>
                <a:gd name="T25" fmla="*/ 4281 h 9612"/>
                <a:gd name="T26" fmla="*/ 1004 w 8192"/>
                <a:gd name="T27" fmla="*/ 4402 h 9612"/>
                <a:gd name="T28" fmla="*/ 744 w 8192"/>
                <a:gd name="T29" fmla="*/ 6595 h 9612"/>
                <a:gd name="T30" fmla="*/ 946 w 8192"/>
                <a:gd name="T31" fmla="*/ 7256 h 9612"/>
                <a:gd name="T32" fmla="*/ 1949 w 8192"/>
                <a:gd name="T33" fmla="*/ 8538 h 9612"/>
                <a:gd name="T34" fmla="*/ 2908 w 8192"/>
                <a:gd name="T35" fmla="*/ 9083 h 9612"/>
                <a:gd name="T36" fmla="*/ 4087 w 8192"/>
                <a:gd name="T37" fmla="*/ 9612 h 9612"/>
                <a:gd name="T38" fmla="*/ 4105 w 8192"/>
                <a:gd name="T39" fmla="*/ 9612 h 9612"/>
                <a:gd name="T40" fmla="*/ 5284 w 8192"/>
                <a:gd name="T41" fmla="*/ 9083 h 9612"/>
                <a:gd name="T42" fmla="*/ 6244 w 8192"/>
                <a:gd name="T43" fmla="*/ 8538 h 9612"/>
                <a:gd name="T44" fmla="*/ 7246 w 8192"/>
                <a:gd name="T45" fmla="*/ 7256 h 9612"/>
                <a:gd name="T46" fmla="*/ 7449 w 8192"/>
                <a:gd name="T47" fmla="*/ 6595 h 9612"/>
                <a:gd name="T48" fmla="*/ 7189 w 8192"/>
                <a:gd name="T49" fmla="*/ 4402 h 9612"/>
                <a:gd name="T50" fmla="*/ 7121 w 8192"/>
                <a:gd name="T51" fmla="*/ 4281 h 9612"/>
                <a:gd name="T52" fmla="*/ 6268 w 8192"/>
                <a:gd name="T53" fmla="*/ 2796 h 9612"/>
                <a:gd name="T54" fmla="*/ 6591 w 8192"/>
                <a:gd name="T55" fmla="*/ 2550 h 9612"/>
                <a:gd name="T56" fmla="*/ 6904 w 8192"/>
                <a:gd name="T57" fmla="*/ 2256 h 9612"/>
                <a:gd name="T58" fmla="*/ 7155 w 8192"/>
                <a:gd name="T59" fmla="*/ 1890 h 9612"/>
                <a:gd name="T60" fmla="*/ 7304 w 8192"/>
                <a:gd name="T61" fmla="*/ 1552 h 9612"/>
                <a:gd name="T62" fmla="*/ 7410 w 8192"/>
                <a:gd name="T63" fmla="*/ 1191 h 9612"/>
                <a:gd name="T64" fmla="*/ 7430 w 8192"/>
                <a:gd name="T65" fmla="*/ 800 h 9612"/>
                <a:gd name="T66" fmla="*/ 7126 w 8192"/>
                <a:gd name="T67" fmla="*/ 405 h 9612"/>
                <a:gd name="T68" fmla="*/ 6682 w 8192"/>
                <a:gd name="T69" fmla="*/ 260 h 9612"/>
                <a:gd name="T70" fmla="*/ 6379 w 8192"/>
                <a:gd name="T71" fmla="*/ 173 h 9612"/>
                <a:gd name="T72" fmla="*/ 5969 w 8192"/>
                <a:gd name="T73" fmla="*/ 135 h 9612"/>
                <a:gd name="T74" fmla="*/ 5554 w 8192"/>
                <a:gd name="T75" fmla="*/ 149 h 9612"/>
                <a:gd name="T76" fmla="*/ 5197 w 8192"/>
                <a:gd name="T77" fmla="*/ 212 h 9612"/>
                <a:gd name="T78" fmla="*/ 4794 w 8192"/>
                <a:gd name="T79" fmla="*/ 378 h 9612"/>
                <a:gd name="T80" fmla="*/ 4667 w 8192"/>
                <a:gd name="T81" fmla="*/ 376 h 9612"/>
                <a:gd name="T82" fmla="*/ 4096 w 8192"/>
                <a:gd name="T83" fmla="*/ 1197 h 9612"/>
                <a:gd name="T84" fmla="*/ 3525 w 8192"/>
                <a:gd name="T85" fmla="*/ 376 h 9612"/>
                <a:gd name="T86" fmla="*/ 3399 w 8192"/>
                <a:gd name="T87" fmla="*/ 378 h 9612"/>
                <a:gd name="T88" fmla="*/ 2995 w 8192"/>
                <a:gd name="T89" fmla="*/ 212 h 9612"/>
                <a:gd name="T90" fmla="*/ 2638 w 8192"/>
                <a:gd name="T91" fmla="*/ 149 h 9612"/>
                <a:gd name="T92" fmla="*/ 2383 w 8192"/>
                <a:gd name="T93" fmla="*/ 69 h 9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92" h="9612">
                  <a:moveTo>
                    <a:pt x="2383" y="69"/>
                  </a:moveTo>
                  <a:cubicBezTo>
                    <a:pt x="2334" y="71"/>
                    <a:pt x="2282" y="88"/>
                    <a:pt x="2224" y="135"/>
                  </a:cubicBezTo>
                  <a:cubicBezTo>
                    <a:pt x="2079" y="79"/>
                    <a:pt x="1939" y="60"/>
                    <a:pt x="1814" y="173"/>
                  </a:cubicBezTo>
                  <a:cubicBezTo>
                    <a:pt x="1621" y="148"/>
                    <a:pt x="1558" y="200"/>
                    <a:pt x="1510" y="260"/>
                  </a:cubicBezTo>
                  <a:cubicBezTo>
                    <a:pt x="1468" y="259"/>
                    <a:pt x="1193" y="217"/>
                    <a:pt x="1066" y="405"/>
                  </a:cubicBezTo>
                  <a:cubicBezTo>
                    <a:pt x="749" y="367"/>
                    <a:pt x="649" y="591"/>
                    <a:pt x="763" y="800"/>
                  </a:cubicBezTo>
                  <a:cubicBezTo>
                    <a:pt x="698" y="901"/>
                    <a:pt x="631" y="1000"/>
                    <a:pt x="782" y="1191"/>
                  </a:cubicBezTo>
                  <a:cubicBezTo>
                    <a:pt x="729" y="1297"/>
                    <a:pt x="762" y="1413"/>
                    <a:pt x="888" y="1552"/>
                  </a:cubicBezTo>
                  <a:cubicBezTo>
                    <a:pt x="855" y="1702"/>
                    <a:pt x="920" y="1808"/>
                    <a:pt x="1038" y="1890"/>
                  </a:cubicBezTo>
                  <a:cubicBezTo>
                    <a:pt x="1016" y="2095"/>
                    <a:pt x="1225" y="2214"/>
                    <a:pt x="1288" y="2256"/>
                  </a:cubicBezTo>
                  <a:cubicBezTo>
                    <a:pt x="1312" y="2375"/>
                    <a:pt x="1362" y="2488"/>
                    <a:pt x="1602" y="2550"/>
                  </a:cubicBezTo>
                  <a:cubicBezTo>
                    <a:pt x="1641" y="2728"/>
                    <a:pt x="1785" y="2759"/>
                    <a:pt x="1925" y="2796"/>
                  </a:cubicBezTo>
                  <a:cubicBezTo>
                    <a:pt x="1464" y="3064"/>
                    <a:pt x="1069" y="3416"/>
                    <a:pt x="1071" y="4281"/>
                  </a:cubicBezTo>
                  <a:lnTo>
                    <a:pt x="1004" y="4402"/>
                  </a:lnTo>
                  <a:cubicBezTo>
                    <a:pt x="476" y="4723"/>
                    <a:pt x="0" y="5756"/>
                    <a:pt x="744" y="6595"/>
                  </a:cubicBezTo>
                  <a:cubicBezTo>
                    <a:pt x="792" y="6858"/>
                    <a:pt x="873" y="7047"/>
                    <a:pt x="946" y="7256"/>
                  </a:cubicBezTo>
                  <a:cubicBezTo>
                    <a:pt x="1054" y="8097"/>
                    <a:pt x="1762" y="8492"/>
                    <a:pt x="1949" y="8538"/>
                  </a:cubicBezTo>
                  <a:cubicBezTo>
                    <a:pt x="2222" y="8747"/>
                    <a:pt x="2514" y="8944"/>
                    <a:pt x="2908" y="9083"/>
                  </a:cubicBezTo>
                  <a:cubicBezTo>
                    <a:pt x="3280" y="9466"/>
                    <a:pt x="3682" y="9612"/>
                    <a:pt x="4087" y="9612"/>
                  </a:cubicBezTo>
                  <a:cubicBezTo>
                    <a:pt x="4093" y="9612"/>
                    <a:pt x="4099" y="9612"/>
                    <a:pt x="4105" y="9612"/>
                  </a:cubicBezTo>
                  <a:cubicBezTo>
                    <a:pt x="4510" y="9612"/>
                    <a:pt x="4913" y="9466"/>
                    <a:pt x="5284" y="9083"/>
                  </a:cubicBezTo>
                  <a:cubicBezTo>
                    <a:pt x="5679" y="8944"/>
                    <a:pt x="5970" y="8747"/>
                    <a:pt x="6244" y="8538"/>
                  </a:cubicBezTo>
                  <a:cubicBezTo>
                    <a:pt x="6430" y="8492"/>
                    <a:pt x="7138" y="8097"/>
                    <a:pt x="7246" y="7256"/>
                  </a:cubicBezTo>
                  <a:cubicBezTo>
                    <a:pt x="7319" y="7047"/>
                    <a:pt x="7400" y="6858"/>
                    <a:pt x="7449" y="6595"/>
                  </a:cubicBezTo>
                  <a:cubicBezTo>
                    <a:pt x="8192" y="5756"/>
                    <a:pt x="7717" y="4723"/>
                    <a:pt x="7189" y="4402"/>
                  </a:cubicBezTo>
                  <a:lnTo>
                    <a:pt x="7121" y="4281"/>
                  </a:lnTo>
                  <a:cubicBezTo>
                    <a:pt x="7124" y="3416"/>
                    <a:pt x="6728" y="3064"/>
                    <a:pt x="6268" y="2796"/>
                  </a:cubicBezTo>
                  <a:cubicBezTo>
                    <a:pt x="6407" y="2759"/>
                    <a:pt x="6551" y="2728"/>
                    <a:pt x="6591" y="2550"/>
                  </a:cubicBezTo>
                  <a:cubicBezTo>
                    <a:pt x="6830" y="2488"/>
                    <a:pt x="6880" y="2375"/>
                    <a:pt x="6904" y="2256"/>
                  </a:cubicBezTo>
                  <a:cubicBezTo>
                    <a:pt x="6967" y="2214"/>
                    <a:pt x="7177" y="2095"/>
                    <a:pt x="7155" y="1890"/>
                  </a:cubicBezTo>
                  <a:cubicBezTo>
                    <a:pt x="7272" y="1808"/>
                    <a:pt x="7338" y="1702"/>
                    <a:pt x="7304" y="1552"/>
                  </a:cubicBezTo>
                  <a:cubicBezTo>
                    <a:pt x="7431" y="1413"/>
                    <a:pt x="7464" y="1297"/>
                    <a:pt x="7410" y="1191"/>
                  </a:cubicBezTo>
                  <a:cubicBezTo>
                    <a:pt x="7562" y="1000"/>
                    <a:pt x="7495" y="901"/>
                    <a:pt x="7430" y="800"/>
                  </a:cubicBezTo>
                  <a:cubicBezTo>
                    <a:pt x="7543" y="591"/>
                    <a:pt x="7443" y="367"/>
                    <a:pt x="7126" y="405"/>
                  </a:cubicBezTo>
                  <a:cubicBezTo>
                    <a:pt x="7000" y="217"/>
                    <a:pt x="6725" y="259"/>
                    <a:pt x="6682" y="260"/>
                  </a:cubicBezTo>
                  <a:cubicBezTo>
                    <a:pt x="6635" y="200"/>
                    <a:pt x="6572" y="148"/>
                    <a:pt x="6379" y="173"/>
                  </a:cubicBezTo>
                  <a:cubicBezTo>
                    <a:pt x="6253" y="60"/>
                    <a:pt x="6113" y="79"/>
                    <a:pt x="5969" y="135"/>
                  </a:cubicBezTo>
                  <a:cubicBezTo>
                    <a:pt x="5797" y="0"/>
                    <a:pt x="5684" y="108"/>
                    <a:pt x="5554" y="149"/>
                  </a:cubicBezTo>
                  <a:cubicBezTo>
                    <a:pt x="5347" y="81"/>
                    <a:pt x="5299" y="174"/>
                    <a:pt x="5197" y="212"/>
                  </a:cubicBezTo>
                  <a:cubicBezTo>
                    <a:pt x="4971" y="164"/>
                    <a:pt x="4902" y="268"/>
                    <a:pt x="4794" y="378"/>
                  </a:cubicBezTo>
                  <a:lnTo>
                    <a:pt x="4667" y="376"/>
                  </a:lnTo>
                  <a:cubicBezTo>
                    <a:pt x="4326" y="577"/>
                    <a:pt x="4156" y="987"/>
                    <a:pt x="4096" y="1197"/>
                  </a:cubicBezTo>
                  <a:cubicBezTo>
                    <a:pt x="4036" y="987"/>
                    <a:pt x="3867" y="577"/>
                    <a:pt x="3525" y="376"/>
                  </a:cubicBezTo>
                  <a:lnTo>
                    <a:pt x="3399" y="378"/>
                  </a:lnTo>
                  <a:cubicBezTo>
                    <a:pt x="3290" y="268"/>
                    <a:pt x="3222" y="164"/>
                    <a:pt x="2995" y="212"/>
                  </a:cubicBezTo>
                  <a:cubicBezTo>
                    <a:pt x="2893" y="174"/>
                    <a:pt x="2846" y="81"/>
                    <a:pt x="2638" y="149"/>
                  </a:cubicBezTo>
                  <a:cubicBezTo>
                    <a:pt x="2553" y="122"/>
                    <a:pt x="2475" y="66"/>
                    <a:pt x="2383" y="69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2" name="Freeform 822">
              <a:extLst>
                <a:ext uri="{FF2B5EF4-FFF2-40B4-BE49-F238E27FC236}">
                  <a16:creationId xmlns:a16="http://schemas.microsoft.com/office/drawing/2014/main" id="{67BBBF37-0EE5-4FCB-AAB1-1ACF12E4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1038" y="4833938"/>
              <a:ext cx="376238" cy="280988"/>
            </a:xfrm>
            <a:custGeom>
              <a:avLst/>
              <a:gdLst>
                <a:gd name="T0" fmla="*/ 759 w 3258"/>
                <a:gd name="T1" fmla="*/ 643 h 2429"/>
                <a:gd name="T2" fmla="*/ 2480 w 3258"/>
                <a:gd name="T3" fmla="*/ 1810 h 2429"/>
                <a:gd name="T4" fmla="*/ 1280 w 3258"/>
                <a:gd name="T5" fmla="*/ 2413 h 2429"/>
                <a:gd name="T6" fmla="*/ 1403 w 3258"/>
                <a:gd name="T7" fmla="*/ 2304 h 2429"/>
                <a:gd name="T8" fmla="*/ 906 w 3258"/>
                <a:gd name="T9" fmla="*/ 2201 h 2429"/>
                <a:gd name="T10" fmla="*/ 1036 w 3258"/>
                <a:gd name="T11" fmla="*/ 2124 h 2429"/>
                <a:gd name="T12" fmla="*/ 588 w 3258"/>
                <a:gd name="T13" fmla="*/ 1938 h 2429"/>
                <a:gd name="T14" fmla="*/ 771 w 3258"/>
                <a:gd name="T15" fmla="*/ 1899 h 2429"/>
                <a:gd name="T16" fmla="*/ 342 w 3258"/>
                <a:gd name="T17" fmla="*/ 1634 h 2429"/>
                <a:gd name="T18" fmla="*/ 525 w 3258"/>
                <a:gd name="T19" fmla="*/ 1605 h 2429"/>
                <a:gd name="T20" fmla="*/ 180 w 3258"/>
                <a:gd name="T21" fmla="*/ 1326 h 2429"/>
                <a:gd name="T22" fmla="*/ 359 w 3258"/>
                <a:gd name="T23" fmla="*/ 1309 h 2429"/>
                <a:gd name="T24" fmla="*/ 65 w 3258"/>
                <a:gd name="T25" fmla="*/ 986 h 2429"/>
                <a:gd name="T26" fmla="*/ 270 w 3258"/>
                <a:gd name="T27" fmla="*/ 983 h 2429"/>
                <a:gd name="T28" fmla="*/ 0 w 3258"/>
                <a:gd name="T29" fmla="*/ 675 h 2429"/>
                <a:gd name="T30" fmla="*/ 190 w 3258"/>
                <a:gd name="T31" fmla="*/ 675 h 2429"/>
                <a:gd name="T32" fmla="*/ 19 w 3258"/>
                <a:gd name="T33" fmla="*/ 335 h 2429"/>
                <a:gd name="T34" fmla="*/ 458 w 3258"/>
                <a:gd name="T35" fmla="*/ 320 h 2429"/>
                <a:gd name="T36" fmla="*/ 347 w 3258"/>
                <a:gd name="T37" fmla="*/ 207 h 2429"/>
                <a:gd name="T38" fmla="*/ 831 w 3258"/>
                <a:gd name="T39" fmla="*/ 255 h 2429"/>
                <a:gd name="T40" fmla="*/ 759 w 3258"/>
                <a:gd name="T41" fmla="*/ 91 h 2429"/>
                <a:gd name="T42" fmla="*/ 1164 w 3258"/>
                <a:gd name="T43" fmla="*/ 193 h 2429"/>
                <a:gd name="T44" fmla="*/ 1070 w 3258"/>
                <a:gd name="T45" fmla="*/ 17 h 2429"/>
                <a:gd name="T46" fmla="*/ 1494 w 3258"/>
                <a:gd name="T47" fmla="*/ 183 h 2429"/>
                <a:gd name="T48" fmla="*/ 1451 w 3258"/>
                <a:gd name="T49" fmla="*/ 0 h 2429"/>
                <a:gd name="T50" fmla="*/ 1807 w 3258"/>
                <a:gd name="T51" fmla="*/ 229 h 2429"/>
                <a:gd name="T52" fmla="*/ 1829 w 3258"/>
                <a:gd name="T53" fmla="*/ 50 h 2429"/>
                <a:gd name="T54" fmla="*/ 2114 w 3258"/>
                <a:gd name="T55" fmla="*/ 299 h 2429"/>
                <a:gd name="T56" fmla="*/ 2159 w 3258"/>
                <a:gd name="T57" fmla="*/ 123 h 2429"/>
                <a:gd name="T58" fmla="*/ 2468 w 3258"/>
                <a:gd name="T59" fmla="*/ 446 h 2429"/>
                <a:gd name="T60" fmla="*/ 2521 w 3258"/>
                <a:gd name="T61" fmla="*/ 304 h 2429"/>
                <a:gd name="T62" fmla="*/ 2632 w 3258"/>
                <a:gd name="T63" fmla="*/ 1641 h 2429"/>
                <a:gd name="T64" fmla="*/ 759 w 3258"/>
                <a:gd name="T65" fmla="*/ 643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58" h="2429">
                  <a:moveTo>
                    <a:pt x="759" y="643"/>
                  </a:moveTo>
                  <a:cubicBezTo>
                    <a:pt x="1665" y="1110"/>
                    <a:pt x="2192" y="1488"/>
                    <a:pt x="2480" y="1810"/>
                  </a:cubicBezTo>
                  <a:cubicBezTo>
                    <a:pt x="2332" y="2402"/>
                    <a:pt x="1561" y="2429"/>
                    <a:pt x="1280" y="2413"/>
                  </a:cubicBezTo>
                  <a:cubicBezTo>
                    <a:pt x="1337" y="2386"/>
                    <a:pt x="1385" y="2354"/>
                    <a:pt x="1403" y="2304"/>
                  </a:cubicBezTo>
                  <a:cubicBezTo>
                    <a:pt x="1332" y="2254"/>
                    <a:pt x="1081" y="2299"/>
                    <a:pt x="906" y="2201"/>
                  </a:cubicBezTo>
                  <a:cubicBezTo>
                    <a:pt x="973" y="2187"/>
                    <a:pt x="1005" y="2173"/>
                    <a:pt x="1036" y="2124"/>
                  </a:cubicBezTo>
                  <a:cubicBezTo>
                    <a:pt x="871" y="2071"/>
                    <a:pt x="693" y="2025"/>
                    <a:pt x="588" y="1938"/>
                  </a:cubicBezTo>
                  <a:cubicBezTo>
                    <a:pt x="644" y="1939"/>
                    <a:pt x="697" y="1951"/>
                    <a:pt x="771" y="1899"/>
                  </a:cubicBezTo>
                  <a:cubicBezTo>
                    <a:pt x="623" y="1819"/>
                    <a:pt x="465" y="1756"/>
                    <a:pt x="342" y="1634"/>
                  </a:cubicBezTo>
                  <a:cubicBezTo>
                    <a:pt x="418" y="1632"/>
                    <a:pt x="501" y="1633"/>
                    <a:pt x="525" y="1605"/>
                  </a:cubicBezTo>
                  <a:cubicBezTo>
                    <a:pt x="389" y="1521"/>
                    <a:pt x="275" y="1428"/>
                    <a:pt x="180" y="1326"/>
                  </a:cubicBezTo>
                  <a:cubicBezTo>
                    <a:pt x="288" y="1339"/>
                    <a:pt x="333" y="1327"/>
                    <a:pt x="359" y="1309"/>
                  </a:cubicBezTo>
                  <a:cubicBezTo>
                    <a:pt x="256" y="1204"/>
                    <a:pt x="126" y="1115"/>
                    <a:pt x="65" y="986"/>
                  </a:cubicBezTo>
                  <a:cubicBezTo>
                    <a:pt x="144" y="1013"/>
                    <a:pt x="217" y="1024"/>
                    <a:pt x="270" y="983"/>
                  </a:cubicBezTo>
                  <a:cubicBezTo>
                    <a:pt x="235" y="905"/>
                    <a:pt x="85" y="858"/>
                    <a:pt x="0" y="675"/>
                  </a:cubicBezTo>
                  <a:cubicBezTo>
                    <a:pt x="83" y="683"/>
                    <a:pt x="172" y="693"/>
                    <a:pt x="190" y="675"/>
                  </a:cubicBezTo>
                  <a:cubicBezTo>
                    <a:pt x="151" y="516"/>
                    <a:pt x="84" y="427"/>
                    <a:pt x="19" y="335"/>
                  </a:cubicBezTo>
                  <a:cubicBezTo>
                    <a:pt x="198" y="332"/>
                    <a:pt x="470" y="336"/>
                    <a:pt x="458" y="320"/>
                  </a:cubicBezTo>
                  <a:lnTo>
                    <a:pt x="347" y="207"/>
                  </a:lnTo>
                  <a:cubicBezTo>
                    <a:pt x="522" y="160"/>
                    <a:pt x="701" y="215"/>
                    <a:pt x="831" y="255"/>
                  </a:cubicBezTo>
                  <a:cubicBezTo>
                    <a:pt x="890" y="209"/>
                    <a:pt x="830" y="151"/>
                    <a:pt x="759" y="91"/>
                  </a:cubicBezTo>
                  <a:cubicBezTo>
                    <a:pt x="908" y="111"/>
                    <a:pt x="1042" y="145"/>
                    <a:pt x="1164" y="193"/>
                  </a:cubicBezTo>
                  <a:cubicBezTo>
                    <a:pt x="1229" y="134"/>
                    <a:pt x="1122" y="75"/>
                    <a:pt x="1070" y="17"/>
                  </a:cubicBezTo>
                  <a:cubicBezTo>
                    <a:pt x="1300" y="60"/>
                    <a:pt x="1397" y="122"/>
                    <a:pt x="1494" y="183"/>
                  </a:cubicBezTo>
                  <a:cubicBezTo>
                    <a:pt x="1564" y="116"/>
                    <a:pt x="1498" y="58"/>
                    <a:pt x="1451" y="0"/>
                  </a:cubicBezTo>
                  <a:cubicBezTo>
                    <a:pt x="1624" y="64"/>
                    <a:pt x="1713" y="147"/>
                    <a:pt x="1807" y="229"/>
                  </a:cubicBezTo>
                  <a:cubicBezTo>
                    <a:pt x="1839" y="186"/>
                    <a:pt x="1888" y="154"/>
                    <a:pt x="1829" y="50"/>
                  </a:cubicBezTo>
                  <a:cubicBezTo>
                    <a:pt x="1952" y="121"/>
                    <a:pt x="2045" y="205"/>
                    <a:pt x="2114" y="299"/>
                  </a:cubicBezTo>
                  <a:cubicBezTo>
                    <a:pt x="2190" y="250"/>
                    <a:pt x="2159" y="184"/>
                    <a:pt x="2159" y="123"/>
                  </a:cubicBezTo>
                  <a:cubicBezTo>
                    <a:pt x="2287" y="227"/>
                    <a:pt x="2369" y="338"/>
                    <a:pt x="2468" y="446"/>
                  </a:cubicBezTo>
                  <a:cubicBezTo>
                    <a:pt x="2488" y="431"/>
                    <a:pt x="2506" y="382"/>
                    <a:pt x="2521" y="304"/>
                  </a:cubicBezTo>
                  <a:cubicBezTo>
                    <a:pt x="2826" y="600"/>
                    <a:pt x="3258" y="1346"/>
                    <a:pt x="2632" y="1641"/>
                  </a:cubicBezTo>
                  <a:cubicBezTo>
                    <a:pt x="2100" y="1202"/>
                    <a:pt x="1464" y="883"/>
                    <a:pt x="759" y="643"/>
                  </a:cubicBezTo>
                  <a:close/>
                </a:path>
              </a:pathLst>
            </a:custGeom>
            <a:solidFill>
              <a:srgbClr val="75A9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3" name="Freeform 823">
              <a:extLst>
                <a:ext uri="{FF2B5EF4-FFF2-40B4-BE49-F238E27FC236}">
                  <a16:creationId xmlns:a16="http://schemas.microsoft.com/office/drawing/2014/main" id="{9CB857F4-880B-4859-8528-E1090D670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5050" y="4833938"/>
              <a:ext cx="377825" cy="280988"/>
            </a:xfrm>
            <a:custGeom>
              <a:avLst/>
              <a:gdLst>
                <a:gd name="T0" fmla="*/ 2499 w 3258"/>
                <a:gd name="T1" fmla="*/ 643 h 2429"/>
                <a:gd name="T2" fmla="*/ 778 w 3258"/>
                <a:gd name="T3" fmla="*/ 1810 h 2429"/>
                <a:gd name="T4" fmla="*/ 1978 w 3258"/>
                <a:gd name="T5" fmla="*/ 2413 h 2429"/>
                <a:gd name="T6" fmla="*/ 1855 w 3258"/>
                <a:gd name="T7" fmla="*/ 2304 h 2429"/>
                <a:gd name="T8" fmla="*/ 2352 w 3258"/>
                <a:gd name="T9" fmla="*/ 2201 h 2429"/>
                <a:gd name="T10" fmla="*/ 2222 w 3258"/>
                <a:gd name="T11" fmla="*/ 2124 h 2429"/>
                <a:gd name="T12" fmla="*/ 2670 w 3258"/>
                <a:gd name="T13" fmla="*/ 1938 h 2429"/>
                <a:gd name="T14" fmla="*/ 2487 w 3258"/>
                <a:gd name="T15" fmla="*/ 1899 h 2429"/>
                <a:gd name="T16" fmla="*/ 2916 w 3258"/>
                <a:gd name="T17" fmla="*/ 1634 h 2429"/>
                <a:gd name="T18" fmla="*/ 2733 w 3258"/>
                <a:gd name="T19" fmla="*/ 1605 h 2429"/>
                <a:gd name="T20" fmla="*/ 3078 w 3258"/>
                <a:gd name="T21" fmla="*/ 1326 h 2429"/>
                <a:gd name="T22" fmla="*/ 2899 w 3258"/>
                <a:gd name="T23" fmla="*/ 1309 h 2429"/>
                <a:gd name="T24" fmla="*/ 3193 w 3258"/>
                <a:gd name="T25" fmla="*/ 986 h 2429"/>
                <a:gd name="T26" fmla="*/ 2988 w 3258"/>
                <a:gd name="T27" fmla="*/ 983 h 2429"/>
                <a:gd name="T28" fmla="*/ 3258 w 3258"/>
                <a:gd name="T29" fmla="*/ 675 h 2429"/>
                <a:gd name="T30" fmla="*/ 3068 w 3258"/>
                <a:gd name="T31" fmla="*/ 675 h 2429"/>
                <a:gd name="T32" fmla="*/ 3239 w 3258"/>
                <a:gd name="T33" fmla="*/ 335 h 2429"/>
                <a:gd name="T34" fmla="*/ 2800 w 3258"/>
                <a:gd name="T35" fmla="*/ 320 h 2429"/>
                <a:gd name="T36" fmla="*/ 2911 w 3258"/>
                <a:gd name="T37" fmla="*/ 207 h 2429"/>
                <a:gd name="T38" fmla="*/ 2427 w 3258"/>
                <a:gd name="T39" fmla="*/ 255 h 2429"/>
                <a:gd name="T40" fmla="*/ 2499 w 3258"/>
                <a:gd name="T41" fmla="*/ 91 h 2429"/>
                <a:gd name="T42" fmla="*/ 2094 w 3258"/>
                <a:gd name="T43" fmla="*/ 193 h 2429"/>
                <a:gd name="T44" fmla="*/ 2188 w 3258"/>
                <a:gd name="T45" fmla="*/ 17 h 2429"/>
                <a:gd name="T46" fmla="*/ 1764 w 3258"/>
                <a:gd name="T47" fmla="*/ 183 h 2429"/>
                <a:gd name="T48" fmla="*/ 1807 w 3258"/>
                <a:gd name="T49" fmla="*/ 0 h 2429"/>
                <a:gd name="T50" fmla="*/ 1450 w 3258"/>
                <a:gd name="T51" fmla="*/ 229 h 2429"/>
                <a:gd name="T52" fmla="*/ 1429 w 3258"/>
                <a:gd name="T53" fmla="*/ 50 h 2429"/>
                <a:gd name="T54" fmla="*/ 1144 w 3258"/>
                <a:gd name="T55" fmla="*/ 299 h 2429"/>
                <a:gd name="T56" fmla="*/ 1098 w 3258"/>
                <a:gd name="T57" fmla="*/ 123 h 2429"/>
                <a:gd name="T58" fmla="*/ 790 w 3258"/>
                <a:gd name="T59" fmla="*/ 446 h 2429"/>
                <a:gd name="T60" fmla="*/ 737 w 3258"/>
                <a:gd name="T61" fmla="*/ 304 h 2429"/>
                <a:gd name="T62" fmla="*/ 626 w 3258"/>
                <a:gd name="T63" fmla="*/ 1641 h 2429"/>
                <a:gd name="T64" fmla="*/ 2499 w 3258"/>
                <a:gd name="T65" fmla="*/ 643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58" h="2429">
                  <a:moveTo>
                    <a:pt x="2499" y="643"/>
                  </a:moveTo>
                  <a:cubicBezTo>
                    <a:pt x="1593" y="1110"/>
                    <a:pt x="1066" y="1488"/>
                    <a:pt x="778" y="1810"/>
                  </a:cubicBezTo>
                  <a:cubicBezTo>
                    <a:pt x="926" y="2402"/>
                    <a:pt x="1696" y="2429"/>
                    <a:pt x="1978" y="2413"/>
                  </a:cubicBezTo>
                  <a:cubicBezTo>
                    <a:pt x="1921" y="2386"/>
                    <a:pt x="1872" y="2354"/>
                    <a:pt x="1855" y="2304"/>
                  </a:cubicBezTo>
                  <a:cubicBezTo>
                    <a:pt x="1926" y="2254"/>
                    <a:pt x="2177" y="2299"/>
                    <a:pt x="2352" y="2201"/>
                  </a:cubicBezTo>
                  <a:cubicBezTo>
                    <a:pt x="2285" y="2187"/>
                    <a:pt x="2253" y="2173"/>
                    <a:pt x="2222" y="2124"/>
                  </a:cubicBezTo>
                  <a:cubicBezTo>
                    <a:pt x="2387" y="2071"/>
                    <a:pt x="2565" y="2025"/>
                    <a:pt x="2670" y="1938"/>
                  </a:cubicBezTo>
                  <a:cubicBezTo>
                    <a:pt x="2614" y="1939"/>
                    <a:pt x="2561" y="1951"/>
                    <a:pt x="2487" y="1899"/>
                  </a:cubicBezTo>
                  <a:cubicBezTo>
                    <a:pt x="2635" y="1819"/>
                    <a:pt x="2793" y="1756"/>
                    <a:pt x="2916" y="1634"/>
                  </a:cubicBezTo>
                  <a:cubicBezTo>
                    <a:pt x="2839" y="1632"/>
                    <a:pt x="2757" y="1633"/>
                    <a:pt x="2733" y="1605"/>
                  </a:cubicBezTo>
                  <a:cubicBezTo>
                    <a:pt x="2868" y="1521"/>
                    <a:pt x="2983" y="1428"/>
                    <a:pt x="3078" y="1326"/>
                  </a:cubicBezTo>
                  <a:cubicBezTo>
                    <a:pt x="2970" y="1339"/>
                    <a:pt x="2925" y="1327"/>
                    <a:pt x="2899" y="1309"/>
                  </a:cubicBezTo>
                  <a:cubicBezTo>
                    <a:pt x="3002" y="1204"/>
                    <a:pt x="3131" y="1115"/>
                    <a:pt x="3193" y="986"/>
                  </a:cubicBezTo>
                  <a:cubicBezTo>
                    <a:pt x="3114" y="1013"/>
                    <a:pt x="3041" y="1024"/>
                    <a:pt x="2988" y="983"/>
                  </a:cubicBezTo>
                  <a:cubicBezTo>
                    <a:pt x="3023" y="905"/>
                    <a:pt x="3172" y="858"/>
                    <a:pt x="3258" y="675"/>
                  </a:cubicBezTo>
                  <a:cubicBezTo>
                    <a:pt x="3175" y="683"/>
                    <a:pt x="3086" y="693"/>
                    <a:pt x="3068" y="675"/>
                  </a:cubicBezTo>
                  <a:cubicBezTo>
                    <a:pt x="3107" y="516"/>
                    <a:pt x="3174" y="427"/>
                    <a:pt x="3239" y="335"/>
                  </a:cubicBezTo>
                  <a:cubicBezTo>
                    <a:pt x="3060" y="332"/>
                    <a:pt x="2788" y="336"/>
                    <a:pt x="2800" y="320"/>
                  </a:cubicBezTo>
                  <a:lnTo>
                    <a:pt x="2911" y="207"/>
                  </a:lnTo>
                  <a:cubicBezTo>
                    <a:pt x="2736" y="160"/>
                    <a:pt x="2557" y="215"/>
                    <a:pt x="2427" y="255"/>
                  </a:cubicBezTo>
                  <a:cubicBezTo>
                    <a:pt x="2368" y="209"/>
                    <a:pt x="2428" y="151"/>
                    <a:pt x="2499" y="91"/>
                  </a:cubicBezTo>
                  <a:cubicBezTo>
                    <a:pt x="2350" y="111"/>
                    <a:pt x="2216" y="145"/>
                    <a:pt x="2094" y="193"/>
                  </a:cubicBezTo>
                  <a:cubicBezTo>
                    <a:pt x="2029" y="134"/>
                    <a:pt x="2136" y="75"/>
                    <a:pt x="2188" y="17"/>
                  </a:cubicBezTo>
                  <a:cubicBezTo>
                    <a:pt x="1958" y="60"/>
                    <a:pt x="1861" y="122"/>
                    <a:pt x="1764" y="183"/>
                  </a:cubicBezTo>
                  <a:cubicBezTo>
                    <a:pt x="1694" y="116"/>
                    <a:pt x="1760" y="58"/>
                    <a:pt x="1807" y="0"/>
                  </a:cubicBezTo>
                  <a:cubicBezTo>
                    <a:pt x="1634" y="64"/>
                    <a:pt x="1544" y="147"/>
                    <a:pt x="1450" y="229"/>
                  </a:cubicBezTo>
                  <a:cubicBezTo>
                    <a:pt x="1419" y="186"/>
                    <a:pt x="1369" y="154"/>
                    <a:pt x="1429" y="50"/>
                  </a:cubicBezTo>
                  <a:cubicBezTo>
                    <a:pt x="1306" y="121"/>
                    <a:pt x="1213" y="205"/>
                    <a:pt x="1144" y="299"/>
                  </a:cubicBezTo>
                  <a:cubicBezTo>
                    <a:pt x="1068" y="250"/>
                    <a:pt x="1099" y="184"/>
                    <a:pt x="1098" y="123"/>
                  </a:cubicBezTo>
                  <a:cubicBezTo>
                    <a:pt x="970" y="227"/>
                    <a:pt x="889" y="338"/>
                    <a:pt x="790" y="446"/>
                  </a:cubicBezTo>
                  <a:cubicBezTo>
                    <a:pt x="770" y="431"/>
                    <a:pt x="752" y="382"/>
                    <a:pt x="737" y="304"/>
                  </a:cubicBezTo>
                  <a:cubicBezTo>
                    <a:pt x="432" y="600"/>
                    <a:pt x="0" y="1346"/>
                    <a:pt x="626" y="1641"/>
                  </a:cubicBezTo>
                  <a:cubicBezTo>
                    <a:pt x="1158" y="1202"/>
                    <a:pt x="1794" y="883"/>
                    <a:pt x="2499" y="643"/>
                  </a:cubicBezTo>
                  <a:close/>
                </a:path>
              </a:pathLst>
            </a:custGeom>
            <a:solidFill>
              <a:srgbClr val="75A9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4" name="Oval 824">
              <a:extLst>
                <a:ext uri="{FF2B5EF4-FFF2-40B4-BE49-F238E27FC236}">
                  <a16:creationId xmlns:a16="http://schemas.microsoft.com/office/drawing/2014/main" id="{FA03357A-E104-476B-8FEB-76F752C258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2338" y="5489575"/>
              <a:ext cx="250825" cy="231775"/>
            </a:xfrm>
            <a:prstGeom prst="ellipse">
              <a:avLst/>
            </a:pr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5" name="Freeform 825">
              <a:extLst>
                <a:ext uri="{FF2B5EF4-FFF2-40B4-BE49-F238E27FC236}">
                  <a16:creationId xmlns:a16="http://schemas.microsoft.com/office/drawing/2014/main" id="{474D7B29-7CB8-4FC5-AA93-449A9834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8350" y="5241925"/>
              <a:ext cx="268288" cy="288925"/>
            </a:xfrm>
            <a:custGeom>
              <a:avLst/>
              <a:gdLst>
                <a:gd name="T0" fmla="*/ 1797 w 2328"/>
                <a:gd name="T1" fmla="*/ 294 h 2505"/>
                <a:gd name="T2" fmla="*/ 1978 w 2328"/>
                <a:gd name="T3" fmla="*/ 1786 h 2505"/>
                <a:gd name="T4" fmla="*/ 531 w 2328"/>
                <a:gd name="T5" fmla="*/ 2211 h 2505"/>
                <a:gd name="T6" fmla="*/ 350 w 2328"/>
                <a:gd name="T7" fmla="*/ 719 h 2505"/>
                <a:gd name="T8" fmla="*/ 1797 w 2328"/>
                <a:gd name="T9" fmla="*/ 294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8" h="2505">
                  <a:moveTo>
                    <a:pt x="1797" y="294"/>
                  </a:moveTo>
                  <a:cubicBezTo>
                    <a:pt x="2247" y="589"/>
                    <a:pt x="2328" y="1257"/>
                    <a:pt x="1978" y="1786"/>
                  </a:cubicBezTo>
                  <a:cubicBezTo>
                    <a:pt x="1629" y="2315"/>
                    <a:pt x="981" y="2505"/>
                    <a:pt x="531" y="2211"/>
                  </a:cubicBezTo>
                  <a:cubicBezTo>
                    <a:pt x="81" y="1916"/>
                    <a:pt x="0" y="1248"/>
                    <a:pt x="350" y="719"/>
                  </a:cubicBezTo>
                  <a:cubicBezTo>
                    <a:pt x="700" y="190"/>
                    <a:pt x="1348" y="0"/>
                    <a:pt x="1797" y="294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6" name="Freeform 826">
              <a:extLst>
                <a:ext uri="{FF2B5EF4-FFF2-40B4-BE49-F238E27FC236}">
                  <a16:creationId xmlns:a16="http://schemas.microsoft.com/office/drawing/2014/main" id="{FD329EA9-E8BF-45B6-BF46-5FB5D91D6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4100" y="5235575"/>
              <a:ext cx="269875" cy="288925"/>
            </a:xfrm>
            <a:custGeom>
              <a:avLst/>
              <a:gdLst>
                <a:gd name="T0" fmla="*/ 531 w 2328"/>
                <a:gd name="T1" fmla="*/ 294 h 2505"/>
                <a:gd name="T2" fmla="*/ 350 w 2328"/>
                <a:gd name="T3" fmla="*/ 1786 h 2505"/>
                <a:gd name="T4" fmla="*/ 1797 w 2328"/>
                <a:gd name="T5" fmla="*/ 2210 h 2505"/>
                <a:gd name="T6" fmla="*/ 1978 w 2328"/>
                <a:gd name="T7" fmla="*/ 719 h 2505"/>
                <a:gd name="T8" fmla="*/ 531 w 2328"/>
                <a:gd name="T9" fmla="*/ 294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8" h="2505">
                  <a:moveTo>
                    <a:pt x="531" y="294"/>
                  </a:moveTo>
                  <a:cubicBezTo>
                    <a:pt x="81" y="589"/>
                    <a:pt x="0" y="1257"/>
                    <a:pt x="350" y="1786"/>
                  </a:cubicBezTo>
                  <a:cubicBezTo>
                    <a:pt x="700" y="2315"/>
                    <a:pt x="1348" y="2505"/>
                    <a:pt x="1797" y="2210"/>
                  </a:cubicBezTo>
                  <a:cubicBezTo>
                    <a:pt x="2247" y="1916"/>
                    <a:pt x="2328" y="1248"/>
                    <a:pt x="1978" y="719"/>
                  </a:cubicBezTo>
                  <a:cubicBezTo>
                    <a:pt x="1629" y="190"/>
                    <a:pt x="981" y="0"/>
                    <a:pt x="531" y="294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7" name="Freeform 827">
              <a:extLst>
                <a:ext uri="{FF2B5EF4-FFF2-40B4-BE49-F238E27FC236}">
                  <a16:creationId xmlns:a16="http://schemas.microsoft.com/office/drawing/2014/main" id="{6876082F-5230-453B-9086-793681514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2300" y="5316538"/>
              <a:ext cx="149225" cy="247650"/>
            </a:xfrm>
            <a:custGeom>
              <a:avLst/>
              <a:gdLst>
                <a:gd name="T0" fmla="*/ 805 w 1291"/>
                <a:gd name="T1" fmla="*/ 130 h 2139"/>
                <a:gd name="T2" fmla="*/ 574 w 1291"/>
                <a:gd name="T3" fmla="*/ 1963 h 2139"/>
                <a:gd name="T4" fmla="*/ 805 w 1291"/>
                <a:gd name="T5" fmla="*/ 130 h 2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1" h="2139">
                  <a:moveTo>
                    <a:pt x="805" y="130"/>
                  </a:moveTo>
                  <a:cubicBezTo>
                    <a:pt x="1291" y="0"/>
                    <a:pt x="969" y="2139"/>
                    <a:pt x="574" y="1963"/>
                  </a:cubicBezTo>
                  <a:cubicBezTo>
                    <a:pt x="140" y="1614"/>
                    <a:pt x="0" y="590"/>
                    <a:pt x="805" y="130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8" name="Freeform 828">
              <a:extLst>
                <a:ext uri="{FF2B5EF4-FFF2-40B4-BE49-F238E27FC236}">
                  <a16:creationId xmlns:a16="http://schemas.microsoft.com/office/drawing/2014/main" id="{68A60A40-F20F-4389-8A6F-A0E9AE423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8100" y="5313363"/>
              <a:ext cx="149225" cy="247650"/>
            </a:xfrm>
            <a:custGeom>
              <a:avLst/>
              <a:gdLst>
                <a:gd name="T0" fmla="*/ 485 w 1291"/>
                <a:gd name="T1" fmla="*/ 131 h 2139"/>
                <a:gd name="T2" fmla="*/ 716 w 1291"/>
                <a:gd name="T3" fmla="*/ 1964 h 2139"/>
                <a:gd name="T4" fmla="*/ 485 w 1291"/>
                <a:gd name="T5" fmla="*/ 131 h 2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1" h="2139">
                  <a:moveTo>
                    <a:pt x="485" y="131"/>
                  </a:moveTo>
                  <a:cubicBezTo>
                    <a:pt x="0" y="0"/>
                    <a:pt x="321" y="2139"/>
                    <a:pt x="716" y="1964"/>
                  </a:cubicBezTo>
                  <a:cubicBezTo>
                    <a:pt x="1151" y="1614"/>
                    <a:pt x="1291" y="591"/>
                    <a:pt x="485" y="131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9" name="Freeform 829">
              <a:extLst>
                <a:ext uri="{FF2B5EF4-FFF2-40B4-BE49-F238E27FC236}">
                  <a16:creationId xmlns:a16="http://schemas.microsoft.com/office/drawing/2014/main" id="{73F8310A-3799-4E63-A547-7FAA3FD8C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8238" y="5127625"/>
              <a:ext cx="212725" cy="203200"/>
            </a:xfrm>
            <a:custGeom>
              <a:avLst/>
              <a:gdLst>
                <a:gd name="T0" fmla="*/ 309 w 1844"/>
                <a:gd name="T1" fmla="*/ 141 h 1754"/>
                <a:gd name="T2" fmla="*/ 1816 w 1844"/>
                <a:gd name="T3" fmla="*/ 1406 h 1754"/>
                <a:gd name="T4" fmla="*/ 309 w 1844"/>
                <a:gd name="T5" fmla="*/ 141 h 1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44" h="1754">
                  <a:moveTo>
                    <a:pt x="309" y="141"/>
                  </a:moveTo>
                  <a:cubicBezTo>
                    <a:pt x="1147" y="0"/>
                    <a:pt x="1844" y="497"/>
                    <a:pt x="1816" y="1406"/>
                  </a:cubicBezTo>
                  <a:cubicBezTo>
                    <a:pt x="1788" y="1754"/>
                    <a:pt x="0" y="193"/>
                    <a:pt x="309" y="141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0" name="Freeform 830">
              <a:extLst>
                <a:ext uri="{FF2B5EF4-FFF2-40B4-BE49-F238E27FC236}">
                  <a16:creationId xmlns:a16="http://schemas.microsoft.com/office/drawing/2014/main" id="{8C9077B9-C149-4FD7-BCE0-5ED00FCA7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8663" y="5124450"/>
              <a:ext cx="212725" cy="203200"/>
            </a:xfrm>
            <a:custGeom>
              <a:avLst/>
              <a:gdLst>
                <a:gd name="T0" fmla="*/ 1535 w 1844"/>
                <a:gd name="T1" fmla="*/ 141 h 1754"/>
                <a:gd name="T2" fmla="*/ 28 w 1844"/>
                <a:gd name="T3" fmla="*/ 1406 h 1754"/>
                <a:gd name="T4" fmla="*/ 1535 w 1844"/>
                <a:gd name="T5" fmla="*/ 141 h 1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44" h="1754">
                  <a:moveTo>
                    <a:pt x="1535" y="141"/>
                  </a:moveTo>
                  <a:cubicBezTo>
                    <a:pt x="697" y="0"/>
                    <a:pt x="0" y="498"/>
                    <a:pt x="28" y="1406"/>
                  </a:cubicBezTo>
                  <a:cubicBezTo>
                    <a:pt x="56" y="1754"/>
                    <a:pt x="1844" y="193"/>
                    <a:pt x="1535" y="141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1" name="Freeform 831">
              <a:extLst>
                <a:ext uri="{FF2B5EF4-FFF2-40B4-BE49-F238E27FC236}">
                  <a16:creationId xmlns:a16="http://schemas.microsoft.com/office/drawing/2014/main" id="{5C0B0A77-B979-4D61-8D13-A28CBE3D1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1863" y="5114925"/>
              <a:ext cx="228600" cy="134938"/>
            </a:xfrm>
            <a:custGeom>
              <a:avLst/>
              <a:gdLst>
                <a:gd name="T0" fmla="*/ 983 w 1976"/>
                <a:gd name="T1" fmla="*/ 13 h 1167"/>
                <a:gd name="T2" fmla="*/ 2 w 1976"/>
                <a:gd name="T3" fmla="*/ 607 h 1167"/>
                <a:gd name="T4" fmla="*/ 986 w 1976"/>
                <a:gd name="T5" fmla="*/ 1162 h 1167"/>
                <a:gd name="T6" fmla="*/ 1973 w 1976"/>
                <a:gd name="T7" fmla="*/ 661 h 1167"/>
                <a:gd name="T8" fmla="*/ 983 w 1976"/>
                <a:gd name="T9" fmla="*/ 13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6" h="1167">
                  <a:moveTo>
                    <a:pt x="983" y="13"/>
                  </a:moveTo>
                  <a:cubicBezTo>
                    <a:pt x="483" y="0"/>
                    <a:pt x="3" y="385"/>
                    <a:pt x="2" y="607"/>
                  </a:cubicBezTo>
                  <a:cubicBezTo>
                    <a:pt x="0" y="878"/>
                    <a:pt x="397" y="1155"/>
                    <a:pt x="986" y="1162"/>
                  </a:cubicBezTo>
                  <a:cubicBezTo>
                    <a:pt x="1588" y="1167"/>
                    <a:pt x="1972" y="940"/>
                    <a:pt x="1973" y="661"/>
                  </a:cubicBezTo>
                  <a:cubicBezTo>
                    <a:pt x="1976" y="344"/>
                    <a:pt x="1426" y="9"/>
                    <a:pt x="983" y="13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2" name="Freeform 832">
              <a:extLst>
                <a:ext uri="{FF2B5EF4-FFF2-40B4-BE49-F238E27FC236}">
                  <a16:creationId xmlns:a16="http://schemas.microsoft.com/office/drawing/2014/main" id="{1C1130E6-E0A2-4F61-AFB7-1EBC6ADB8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2338" y="5756275"/>
              <a:ext cx="246063" cy="122238"/>
            </a:xfrm>
            <a:custGeom>
              <a:avLst/>
              <a:gdLst>
                <a:gd name="T0" fmla="*/ 1098 w 2127"/>
                <a:gd name="T1" fmla="*/ 19 h 1055"/>
                <a:gd name="T2" fmla="*/ 2120 w 2127"/>
                <a:gd name="T3" fmla="*/ 371 h 1055"/>
                <a:gd name="T4" fmla="*/ 1069 w 2127"/>
                <a:gd name="T5" fmla="*/ 1031 h 1055"/>
                <a:gd name="T6" fmla="*/ 9 w 2127"/>
                <a:gd name="T7" fmla="*/ 429 h 1055"/>
                <a:gd name="T8" fmla="*/ 1098 w 2127"/>
                <a:gd name="T9" fmla="*/ 19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7" h="1055">
                  <a:moveTo>
                    <a:pt x="1098" y="19"/>
                  </a:moveTo>
                  <a:cubicBezTo>
                    <a:pt x="1534" y="0"/>
                    <a:pt x="2119" y="159"/>
                    <a:pt x="2120" y="371"/>
                  </a:cubicBezTo>
                  <a:cubicBezTo>
                    <a:pt x="2127" y="576"/>
                    <a:pt x="1590" y="1040"/>
                    <a:pt x="1069" y="1031"/>
                  </a:cubicBezTo>
                  <a:cubicBezTo>
                    <a:pt x="530" y="1055"/>
                    <a:pt x="2" y="590"/>
                    <a:pt x="9" y="429"/>
                  </a:cubicBezTo>
                  <a:cubicBezTo>
                    <a:pt x="0" y="192"/>
                    <a:pt x="665" y="8"/>
                    <a:pt x="1098" y="19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3" name="Freeform 833">
              <a:extLst>
                <a:ext uri="{FF2B5EF4-FFF2-40B4-BE49-F238E27FC236}">
                  <a16:creationId xmlns:a16="http://schemas.microsoft.com/office/drawing/2014/main" id="{1AD20F78-7C94-4933-A681-35DAB2983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438" y="5537200"/>
              <a:ext cx="207963" cy="234950"/>
            </a:xfrm>
            <a:custGeom>
              <a:avLst/>
              <a:gdLst>
                <a:gd name="T0" fmla="*/ 1356 w 1808"/>
                <a:gd name="T1" fmla="*/ 659 h 2032"/>
                <a:gd name="T2" fmla="*/ 1549 w 1808"/>
                <a:gd name="T3" fmla="*/ 1884 h 2032"/>
                <a:gd name="T4" fmla="*/ 286 w 1808"/>
                <a:gd name="T5" fmla="*/ 1363 h 2032"/>
                <a:gd name="T6" fmla="*/ 237 w 1808"/>
                <a:gd name="T7" fmla="*/ 182 h 2032"/>
                <a:gd name="T8" fmla="*/ 1356 w 1808"/>
                <a:gd name="T9" fmla="*/ 659 h 2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8" h="2032">
                  <a:moveTo>
                    <a:pt x="1356" y="659"/>
                  </a:moveTo>
                  <a:cubicBezTo>
                    <a:pt x="1666" y="1033"/>
                    <a:pt x="1808" y="1690"/>
                    <a:pt x="1549" y="1884"/>
                  </a:cubicBezTo>
                  <a:cubicBezTo>
                    <a:pt x="1304" y="2032"/>
                    <a:pt x="709" y="1971"/>
                    <a:pt x="286" y="1363"/>
                  </a:cubicBezTo>
                  <a:cubicBezTo>
                    <a:pt x="0" y="853"/>
                    <a:pt x="37" y="335"/>
                    <a:pt x="237" y="182"/>
                  </a:cubicBezTo>
                  <a:cubicBezTo>
                    <a:pt x="537" y="0"/>
                    <a:pt x="1000" y="246"/>
                    <a:pt x="1356" y="659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4" name="Freeform 834">
              <a:extLst>
                <a:ext uri="{FF2B5EF4-FFF2-40B4-BE49-F238E27FC236}">
                  <a16:creationId xmlns:a16="http://schemas.microsoft.com/office/drawing/2014/main" id="{736FEB6C-57F1-4E0B-9FDD-D3210B207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6813" y="5516563"/>
              <a:ext cx="220663" cy="258763"/>
            </a:xfrm>
            <a:custGeom>
              <a:avLst/>
              <a:gdLst>
                <a:gd name="T0" fmla="*/ 523 w 1910"/>
                <a:gd name="T1" fmla="*/ 717 h 2238"/>
                <a:gd name="T2" fmla="*/ 245 w 1910"/>
                <a:gd name="T3" fmla="*/ 2059 h 2238"/>
                <a:gd name="T4" fmla="*/ 1573 w 1910"/>
                <a:gd name="T5" fmla="*/ 1569 h 2238"/>
                <a:gd name="T6" fmla="*/ 1605 w 1910"/>
                <a:gd name="T7" fmla="*/ 221 h 2238"/>
                <a:gd name="T8" fmla="*/ 523 w 1910"/>
                <a:gd name="T9" fmla="*/ 717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0" h="2238">
                  <a:moveTo>
                    <a:pt x="523" y="717"/>
                  </a:moveTo>
                  <a:cubicBezTo>
                    <a:pt x="187" y="1110"/>
                    <a:pt x="0" y="1828"/>
                    <a:pt x="245" y="2059"/>
                  </a:cubicBezTo>
                  <a:cubicBezTo>
                    <a:pt x="480" y="2238"/>
                    <a:pt x="1108" y="2213"/>
                    <a:pt x="1573" y="1569"/>
                  </a:cubicBezTo>
                  <a:cubicBezTo>
                    <a:pt x="1910" y="1136"/>
                    <a:pt x="1797" y="413"/>
                    <a:pt x="1605" y="221"/>
                  </a:cubicBezTo>
                  <a:cubicBezTo>
                    <a:pt x="1318" y="0"/>
                    <a:pt x="908" y="283"/>
                    <a:pt x="523" y="717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</p:grp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024ED60D-5A37-462E-B664-210A14328379}"/>
              </a:ext>
            </a:extLst>
          </p:cNvPr>
          <p:cNvSpPr/>
          <p:nvPr/>
        </p:nvSpPr>
        <p:spPr>
          <a:xfrm>
            <a:off x="2475712" y="3119062"/>
            <a:ext cx="2318213" cy="186636"/>
          </a:xfrm>
          <a:custGeom>
            <a:avLst/>
            <a:gdLst>
              <a:gd name="connsiteX0" fmla="*/ 0 w 2622550"/>
              <a:gd name="connsiteY0" fmla="*/ 0 h 211138"/>
              <a:gd name="connsiteX1" fmla="*/ 220663 w 2622550"/>
              <a:gd name="connsiteY1" fmla="*/ 0 h 211138"/>
              <a:gd name="connsiteX2" fmla="*/ 430213 w 2622550"/>
              <a:gd name="connsiteY2" fmla="*/ 209550 h 211138"/>
              <a:gd name="connsiteX3" fmla="*/ 639763 w 2622550"/>
              <a:gd name="connsiteY3" fmla="*/ 0 h 211138"/>
              <a:gd name="connsiteX4" fmla="*/ 842963 w 2622550"/>
              <a:gd name="connsiteY4" fmla="*/ 203200 h 211138"/>
              <a:gd name="connsiteX5" fmla="*/ 1046163 w 2622550"/>
              <a:gd name="connsiteY5" fmla="*/ 0 h 211138"/>
              <a:gd name="connsiteX6" fmla="*/ 1247775 w 2622550"/>
              <a:gd name="connsiteY6" fmla="*/ 201612 h 211138"/>
              <a:gd name="connsiteX7" fmla="*/ 1447799 w 2622550"/>
              <a:gd name="connsiteY7" fmla="*/ 1588 h 211138"/>
              <a:gd name="connsiteX8" fmla="*/ 1649413 w 2622550"/>
              <a:gd name="connsiteY8" fmla="*/ 203202 h 211138"/>
              <a:gd name="connsiteX9" fmla="*/ 1852615 w 2622550"/>
              <a:gd name="connsiteY9" fmla="*/ 0 h 211138"/>
              <a:gd name="connsiteX10" fmla="*/ 2063753 w 2622550"/>
              <a:gd name="connsiteY10" fmla="*/ 211138 h 211138"/>
              <a:gd name="connsiteX11" fmla="*/ 2274891 w 2622550"/>
              <a:gd name="connsiteY11" fmla="*/ 0 h 211138"/>
              <a:gd name="connsiteX12" fmla="*/ 2622550 w 2622550"/>
              <a:gd name="connsiteY12" fmla="*/ 0 h 21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22550" h="211138">
                <a:moveTo>
                  <a:pt x="0" y="0"/>
                </a:moveTo>
                <a:lnTo>
                  <a:pt x="220663" y="0"/>
                </a:lnTo>
                <a:lnTo>
                  <a:pt x="430213" y="209550"/>
                </a:lnTo>
                <a:lnTo>
                  <a:pt x="639763" y="0"/>
                </a:lnTo>
                <a:lnTo>
                  <a:pt x="842963" y="203200"/>
                </a:lnTo>
                <a:lnTo>
                  <a:pt x="1046163" y="0"/>
                </a:lnTo>
                <a:lnTo>
                  <a:pt x="1247775" y="201612"/>
                </a:lnTo>
                <a:lnTo>
                  <a:pt x="1447799" y="1588"/>
                </a:lnTo>
                <a:lnTo>
                  <a:pt x="1649413" y="203202"/>
                </a:lnTo>
                <a:lnTo>
                  <a:pt x="1852615" y="0"/>
                </a:lnTo>
                <a:lnTo>
                  <a:pt x="2063753" y="211138"/>
                </a:lnTo>
                <a:lnTo>
                  <a:pt x="2274891" y="0"/>
                </a:lnTo>
                <a:lnTo>
                  <a:pt x="2622550" y="0"/>
                </a:ln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92C12EBB-5BCA-45FB-B3C0-BC6418B5E505}"/>
              </a:ext>
            </a:extLst>
          </p:cNvPr>
          <p:cNvSpPr/>
          <p:nvPr/>
        </p:nvSpPr>
        <p:spPr>
          <a:xfrm flipV="1">
            <a:off x="2475712" y="3119062"/>
            <a:ext cx="2318213" cy="186636"/>
          </a:xfrm>
          <a:custGeom>
            <a:avLst/>
            <a:gdLst>
              <a:gd name="connsiteX0" fmla="*/ 0 w 2622550"/>
              <a:gd name="connsiteY0" fmla="*/ 0 h 211138"/>
              <a:gd name="connsiteX1" fmla="*/ 220663 w 2622550"/>
              <a:gd name="connsiteY1" fmla="*/ 0 h 211138"/>
              <a:gd name="connsiteX2" fmla="*/ 430213 w 2622550"/>
              <a:gd name="connsiteY2" fmla="*/ 209550 h 211138"/>
              <a:gd name="connsiteX3" fmla="*/ 639763 w 2622550"/>
              <a:gd name="connsiteY3" fmla="*/ 0 h 211138"/>
              <a:gd name="connsiteX4" fmla="*/ 842963 w 2622550"/>
              <a:gd name="connsiteY4" fmla="*/ 203200 h 211138"/>
              <a:gd name="connsiteX5" fmla="*/ 1046163 w 2622550"/>
              <a:gd name="connsiteY5" fmla="*/ 0 h 211138"/>
              <a:gd name="connsiteX6" fmla="*/ 1247775 w 2622550"/>
              <a:gd name="connsiteY6" fmla="*/ 201612 h 211138"/>
              <a:gd name="connsiteX7" fmla="*/ 1447799 w 2622550"/>
              <a:gd name="connsiteY7" fmla="*/ 1588 h 211138"/>
              <a:gd name="connsiteX8" fmla="*/ 1649413 w 2622550"/>
              <a:gd name="connsiteY8" fmla="*/ 203202 h 211138"/>
              <a:gd name="connsiteX9" fmla="*/ 1852615 w 2622550"/>
              <a:gd name="connsiteY9" fmla="*/ 0 h 211138"/>
              <a:gd name="connsiteX10" fmla="*/ 2063753 w 2622550"/>
              <a:gd name="connsiteY10" fmla="*/ 211138 h 211138"/>
              <a:gd name="connsiteX11" fmla="*/ 2274891 w 2622550"/>
              <a:gd name="connsiteY11" fmla="*/ 0 h 211138"/>
              <a:gd name="connsiteX12" fmla="*/ 2622550 w 2622550"/>
              <a:gd name="connsiteY12" fmla="*/ 0 h 21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22550" h="211138">
                <a:moveTo>
                  <a:pt x="0" y="0"/>
                </a:moveTo>
                <a:lnTo>
                  <a:pt x="220663" y="0"/>
                </a:lnTo>
                <a:lnTo>
                  <a:pt x="430213" y="209550"/>
                </a:lnTo>
                <a:lnTo>
                  <a:pt x="639763" y="0"/>
                </a:lnTo>
                <a:lnTo>
                  <a:pt x="842963" y="203200"/>
                </a:lnTo>
                <a:lnTo>
                  <a:pt x="1046163" y="0"/>
                </a:lnTo>
                <a:lnTo>
                  <a:pt x="1247775" y="201612"/>
                </a:lnTo>
                <a:lnTo>
                  <a:pt x="1447799" y="1588"/>
                </a:lnTo>
                <a:lnTo>
                  <a:pt x="1649413" y="203202"/>
                </a:lnTo>
                <a:lnTo>
                  <a:pt x="1852615" y="0"/>
                </a:lnTo>
                <a:lnTo>
                  <a:pt x="2063753" y="211138"/>
                </a:lnTo>
                <a:lnTo>
                  <a:pt x="2274891" y="0"/>
                </a:lnTo>
                <a:lnTo>
                  <a:pt x="2622550" y="0"/>
                </a:lnTo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29" name="Wireless Icon">
            <a:extLst>
              <a:ext uri="{FF2B5EF4-FFF2-40B4-BE49-F238E27FC236}">
                <a16:creationId xmlns:a16="http://schemas.microsoft.com/office/drawing/2014/main" id="{0F14A604-E24F-4CFD-8651-0AFBA5BF74ED}"/>
              </a:ext>
            </a:extLst>
          </p:cNvPr>
          <p:cNvSpPr/>
          <p:nvPr/>
        </p:nvSpPr>
        <p:spPr>
          <a:xfrm rot="5400000">
            <a:off x="6970085" y="2976545"/>
            <a:ext cx="915168" cy="614709"/>
          </a:xfrm>
          <a:custGeom>
            <a:avLst/>
            <a:gdLst>
              <a:gd name="connsiteX0" fmla="*/ 316637 w 631889"/>
              <a:gd name="connsiteY0" fmla="*/ 308265 h 424432"/>
              <a:gd name="connsiteX1" fmla="*/ 357708 w 631889"/>
              <a:gd name="connsiteY1" fmla="*/ 325277 h 424432"/>
              <a:gd name="connsiteX2" fmla="*/ 357708 w 631889"/>
              <a:gd name="connsiteY2" fmla="*/ 407420 h 424432"/>
              <a:gd name="connsiteX3" fmla="*/ 275566 w 631889"/>
              <a:gd name="connsiteY3" fmla="*/ 407420 h 424432"/>
              <a:gd name="connsiteX4" fmla="*/ 275565 w 631889"/>
              <a:gd name="connsiteY4" fmla="*/ 325277 h 424432"/>
              <a:gd name="connsiteX5" fmla="*/ 316637 w 631889"/>
              <a:gd name="connsiteY5" fmla="*/ 308265 h 424432"/>
              <a:gd name="connsiteX6" fmla="*/ 315239 w 631889"/>
              <a:gd name="connsiteY6" fmla="*/ 171282 h 424432"/>
              <a:gd name="connsiteX7" fmla="*/ 504373 w 631889"/>
              <a:gd name="connsiteY7" fmla="*/ 249624 h 424432"/>
              <a:gd name="connsiteX8" fmla="*/ 509741 w 631889"/>
              <a:gd name="connsiteY8" fmla="*/ 255563 h 424432"/>
              <a:gd name="connsiteX9" fmla="*/ 448158 w 631889"/>
              <a:gd name="connsiteY9" fmla="*/ 317146 h 424432"/>
              <a:gd name="connsiteX10" fmla="*/ 444901 w 631889"/>
              <a:gd name="connsiteY10" fmla="*/ 313542 h 424432"/>
              <a:gd name="connsiteX11" fmla="*/ 185577 w 631889"/>
              <a:gd name="connsiteY11" fmla="*/ 313542 h 424432"/>
              <a:gd name="connsiteX12" fmla="*/ 183731 w 631889"/>
              <a:gd name="connsiteY12" fmla="*/ 315585 h 424432"/>
              <a:gd name="connsiteX13" fmla="*/ 122148 w 631889"/>
              <a:gd name="connsiteY13" fmla="*/ 254002 h 424432"/>
              <a:gd name="connsiteX14" fmla="*/ 126104 w 631889"/>
              <a:gd name="connsiteY14" fmla="*/ 249624 h 424432"/>
              <a:gd name="connsiteX15" fmla="*/ 315239 w 631889"/>
              <a:gd name="connsiteY15" fmla="*/ 171282 h 424432"/>
              <a:gd name="connsiteX16" fmla="*/ 315239 w 631889"/>
              <a:gd name="connsiteY16" fmla="*/ 0 h 424432"/>
              <a:gd name="connsiteX17" fmla="*/ 628631 w 631889"/>
              <a:gd name="connsiteY17" fmla="*/ 129811 h 424432"/>
              <a:gd name="connsiteX18" fmla="*/ 631889 w 631889"/>
              <a:gd name="connsiteY18" fmla="*/ 133416 h 424432"/>
              <a:gd name="connsiteX19" fmla="*/ 569522 w 631889"/>
              <a:gd name="connsiteY19" fmla="*/ 195783 h 424432"/>
              <a:gd name="connsiteX20" fmla="*/ 566264 w 631889"/>
              <a:gd name="connsiteY20" fmla="*/ 192179 h 424432"/>
              <a:gd name="connsiteX21" fmla="*/ 64214 w 631889"/>
              <a:gd name="connsiteY21" fmla="*/ 192178 h 424432"/>
              <a:gd name="connsiteX22" fmla="*/ 62367 w 631889"/>
              <a:gd name="connsiteY22" fmla="*/ 194221 h 424432"/>
              <a:gd name="connsiteX23" fmla="*/ 0 w 631889"/>
              <a:gd name="connsiteY23" fmla="*/ 131854 h 424432"/>
              <a:gd name="connsiteX24" fmla="*/ 1847 w 631889"/>
              <a:gd name="connsiteY24" fmla="*/ 129811 h 424432"/>
              <a:gd name="connsiteX25" fmla="*/ 315239 w 631889"/>
              <a:gd name="connsiteY25" fmla="*/ 0 h 424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31889" h="424432">
                <a:moveTo>
                  <a:pt x="316637" y="308265"/>
                </a:moveTo>
                <a:cubicBezTo>
                  <a:pt x="331501" y="308265"/>
                  <a:pt x="346366" y="313936"/>
                  <a:pt x="357708" y="325277"/>
                </a:cubicBezTo>
                <a:cubicBezTo>
                  <a:pt x="380391" y="347960"/>
                  <a:pt x="380391" y="384737"/>
                  <a:pt x="357708" y="407420"/>
                </a:cubicBezTo>
                <a:cubicBezTo>
                  <a:pt x="335025" y="430103"/>
                  <a:pt x="298248" y="430103"/>
                  <a:pt x="275566" y="407420"/>
                </a:cubicBezTo>
                <a:cubicBezTo>
                  <a:pt x="252883" y="384737"/>
                  <a:pt x="252883" y="347960"/>
                  <a:pt x="275565" y="325277"/>
                </a:cubicBezTo>
                <a:cubicBezTo>
                  <a:pt x="286907" y="313936"/>
                  <a:pt x="301772" y="308265"/>
                  <a:pt x="316637" y="308265"/>
                </a:cubicBezTo>
                <a:close/>
                <a:moveTo>
                  <a:pt x="315239" y="171282"/>
                </a:moveTo>
                <a:cubicBezTo>
                  <a:pt x="383692" y="171282"/>
                  <a:pt x="452145" y="197396"/>
                  <a:pt x="504373" y="249624"/>
                </a:cubicBezTo>
                <a:lnTo>
                  <a:pt x="509741" y="255563"/>
                </a:lnTo>
                <a:lnTo>
                  <a:pt x="448158" y="317146"/>
                </a:lnTo>
                <a:cubicBezTo>
                  <a:pt x="447179" y="315850"/>
                  <a:pt x="446049" y="314690"/>
                  <a:pt x="444901" y="313542"/>
                </a:cubicBezTo>
                <a:cubicBezTo>
                  <a:pt x="373290" y="241932"/>
                  <a:pt x="257187" y="241932"/>
                  <a:pt x="185577" y="313542"/>
                </a:cubicBezTo>
                <a:lnTo>
                  <a:pt x="183731" y="315585"/>
                </a:lnTo>
                <a:lnTo>
                  <a:pt x="122148" y="254002"/>
                </a:lnTo>
                <a:cubicBezTo>
                  <a:pt x="123335" y="252423"/>
                  <a:pt x="124711" y="251018"/>
                  <a:pt x="126104" y="249624"/>
                </a:cubicBezTo>
                <a:cubicBezTo>
                  <a:pt x="178333" y="197396"/>
                  <a:pt x="246786" y="171282"/>
                  <a:pt x="315239" y="171282"/>
                </a:cubicBezTo>
                <a:close/>
                <a:moveTo>
                  <a:pt x="315239" y="0"/>
                </a:moveTo>
                <a:cubicBezTo>
                  <a:pt x="428665" y="0"/>
                  <a:pt x="542090" y="43270"/>
                  <a:pt x="628631" y="129811"/>
                </a:cubicBezTo>
                <a:lnTo>
                  <a:pt x="631889" y="133416"/>
                </a:lnTo>
                <a:lnTo>
                  <a:pt x="569522" y="195783"/>
                </a:lnTo>
                <a:cubicBezTo>
                  <a:pt x="568547" y="194477"/>
                  <a:pt x="567410" y="193325"/>
                  <a:pt x="566264" y="192179"/>
                </a:cubicBezTo>
                <a:cubicBezTo>
                  <a:pt x="427627" y="53541"/>
                  <a:pt x="202851" y="53541"/>
                  <a:pt x="64214" y="192178"/>
                </a:cubicBezTo>
                <a:lnTo>
                  <a:pt x="62367" y="194221"/>
                </a:lnTo>
                <a:lnTo>
                  <a:pt x="0" y="131854"/>
                </a:lnTo>
                <a:cubicBezTo>
                  <a:pt x="551" y="131111"/>
                  <a:pt x="1198" y="130460"/>
                  <a:pt x="1847" y="129811"/>
                </a:cubicBezTo>
                <a:cubicBezTo>
                  <a:pt x="88388" y="43270"/>
                  <a:pt x="201813" y="0"/>
                  <a:pt x="315239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F218D303-D10C-4C83-A71D-A88D53ADA746}"/>
              </a:ext>
            </a:extLst>
          </p:cNvPr>
          <p:cNvGrpSpPr/>
          <p:nvPr/>
        </p:nvGrpSpPr>
        <p:grpSpPr>
          <a:xfrm>
            <a:off x="8429006" y="2840615"/>
            <a:ext cx="2181168" cy="633077"/>
            <a:chOff x="0" y="1662113"/>
            <a:chExt cx="12158662" cy="3529013"/>
          </a:xfrm>
        </p:grpSpPr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05F0FA21-1D03-4E1F-AECB-CEDFB743198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62113"/>
              <a:ext cx="4524375" cy="3529013"/>
            </a:xfrm>
            <a:custGeom>
              <a:avLst/>
              <a:gdLst>
                <a:gd name="connsiteX0" fmla="*/ 2808639 w 4524375"/>
                <a:gd name="connsiteY0" fmla="*/ 531813 h 3529013"/>
                <a:gd name="connsiteX1" fmla="*/ 4524375 w 4524375"/>
                <a:gd name="connsiteY1" fmla="*/ 3529013 h 3529013"/>
                <a:gd name="connsiteX2" fmla="*/ 1130300 w 4524375"/>
                <a:gd name="connsiteY2" fmla="*/ 3494353 h 3529013"/>
                <a:gd name="connsiteX3" fmla="*/ 3317613 w 4524375"/>
                <a:gd name="connsiteY3" fmla="*/ 3245346 h 3529013"/>
                <a:gd name="connsiteX4" fmla="*/ 2139128 w 4524375"/>
                <a:gd name="connsiteY4" fmla="*/ 1879915 h 3529013"/>
                <a:gd name="connsiteX5" fmla="*/ 2676525 w 4524375"/>
                <a:gd name="connsiteY5" fmla="*/ 0 h 3529013"/>
                <a:gd name="connsiteX6" fmla="*/ 970297 w 4524375"/>
                <a:gd name="connsiteY6" fmla="*/ 3112323 h 3529013"/>
                <a:gd name="connsiteX7" fmla="*/ 0 w 4524375"/>
                <a:gd name="connsiteY7" fmla="*/ 3209925 h 3529013"/>
                <a:gd name="connsiteX8" fmla="*/ 1139917 w 4524375"/>
                <a:gd name="connsiteY8" fmla="*/ 1286159 h 35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24375" h="3529013">
                  <a:moveTo>
                    <a:pt x="2808639" y="531813"/>
                  </a:moveTo>
                  <a:lnTo>
                    <a:pt x="4524375" y="3529013"/>
                  </a:lnTo>
                  <a:lnTo>
                    <a:pt x="1130300" y="3494353"/>
                  </a:lnTo>
                  <a:lnTo>
                    <a:pt x="3317613" y="3245346"/>
                  </a:lnTo>
                  <a:lnTo>
                    <a:pt x="2139128" y="1879915"/>
                  </a:lnTo>
                  <a:close/>
                  <a:moveTo>
                    <a:pt x="2676525" y="0"/>
                  </a:moveTo>
                  <a:lnTo>
                    <a:pt x="970297" y="3112323"/>
                  </a:lnTo>
                  <a:lnTo>
                    <a:pt x="0" y="3209925"/>
                  </a:lnTo>
                  <a:lnTo>
                    <a:pt x="1139917" y="1286159"/>
                  </a:lnTo>
                  <a:close/>
                </a:path>
              </a:pathLst>
            </a:custGeom>
            <a:solidFill>
              <a:srgbClr val="035BD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20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BB90618A-96DF-4547-A9B6-2AB1BE43CD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0474" y="3022601"/>
              <a:ext cx="7088188" cy="1833563"/>
            </a:xfrm>
            <a:custGeom>
              <a:avLst/>
              <a:gdLst>
                <a:gd name="connsiteX0" fmla="*/ 6521009 w 7088188"/>
                <a:gd name="connsiteY0" fmla="*/ 658812 h 1833563"/>
                <a:gd name="connsiteX1" fmla="*/ 6258542 w 7088188"/>
                <a:gd name="connsiteY1" fmla="*/ 763103 h 1833563"/>
                <a:gd name="connsiteX2" fmla="*/ 6124575 w 7088188"/>
                <a:gd name="connsiteY2" fmla="*/ 1036637 h 1833563"/>
                <a:gd name="connsiteX3" fmla="*/ 6862763 w 7088188"/>
                <a:gd name="connsiteY3" fmla="*/ 1036637 h 1833563"/>
                <a:gd name="connsiteX4" fmla="*/ 6770717 w 7088188"/>
                <a:gd name="connsiteY4" fmla="*/ 758529 h 1833563"/>
                <a:gd name="connsiteX5" fmla="*/ 6521009 w 7088188"/>
                <a:gd name="connsiteY5" fmla="*/ 658812 h 1833563"/>
                <a:gd name="connsiteX6" fmla="*/ 3313113 w 7088188"/>
                <a:gd name="connsiteY6" fmla="*/ 515937 h 1833563"/>
                <a:gd name="connsiteX7" fmla="*/ 3531009 w 7088188"/>
                <a:gd name="connsiteY7" fmla="*/ 515937 h 1833563"/>
                <a:gd name="connsiteX8" fmla="*/ 3531009 w 7088188"/>
                <a:gd name="connsiteY8" fmla="*/ 1252311 h 1833563"/>
                <a:gd name="connsiteX9" fmla="*/ 3861955 w 7088188"/>
                <a:gd name="connsiteY9" fmla="*/ 1660190 h 1833563"/>
                <a:gd name="connsiteX10" fmla="*/ 4125435 w 7088188"/>
                <a:gd name="connsiteY10" fmla="*/ 1548868 h 1833563"/>
                <a:gd name="connsiteX11" fmla="*/ 4229369 w 7088188"/>
                <a:gd name="connsiteY11" fmla="*/ 1257786 h 1833563"/>
                <a:gd name="connsiteX12" fmla="*/ 4229369 w 7088188"/>
                <a:gd name="connsiteY12" fmla="*/ 515937 h 1833563"/>
                <a:gd name="connsiteX13" fmla="*/ 4448176 w 7088188"/>
                <a:gd name="connsiteY13" fmla="*/ 515937 h 1833563"/>
                <a:gd name="connsiteX14" fmla="*/ 4448176 w 7088188"/>
                <a:gd name="connsiteY14" fmla="*/ 1803450 h 1833563"/>
                <a:gd name="connsiteX15" fmla="*/ 4229369 w 7088188"/>
                <a:gd name="connsiteY15" fmla="*/ 1803450 h 1833563"/>
                <a:gd name="connsiteX16" fmla="*/ 4229369 w 7088188"/>
                <a:gd name="connsiteY16" fmla="*/ 1599967 h 1833563"/>
                <a:gd name="connsiteX17" fmla="*/ 4223899 w 7088188"/>
                <a:gd name="connsiteY17" fmla="*/ 1599967 h 1833563"/>
                <a:gd name="connsiteX18" fmla="*/ 3801783 w 7088188"/>
                <a:gd name="connsiteY18" fmla="*/ 1833562 h 1833563"/>
                <a:gd name="connsiteX19" fmla="*/ 3313113 w 7088188"/>
                <a:gd name="connsiteY19" fmla="*/ 1285160 h 1833563"/>
                <a:gd name="connsiteX20" fmla="*/ 1926728 w 7088188"/>
                <a:gd name="connsiteY20" fmla="*/ 515937 h 1833563"/>
                <a:gd name="connsiteX21" fmla="*/ 2982913 w 7088188"/>
                <a:gd name="connsiteY21" fmla="*/ 515937 h 1833563"/>
                <a:gd name="connsiteX22" fmla="*/ 2982913 w 7088188"/>
                <a:gd name="connsiteY22" fmla="*/ 575246 h 1833563"/>
                <a:gd name="connsiteX23" fmla="*/ 2172989 w 7088188"/>
                <a:gd name="connsiteY23" fmla="*/ 1627298 h 1833563"/>
                <a:gd name="connsiteX24" fmla="*/ 2974704 w 7088188"/>
                <a:gd name="connsiteY24" fmla="*/ 1627298 h 1833563"/>
                <a:gd name="connsiteX25" fmla="*/ 2974704 w 7088188"/>
                <a:gd name="connsiteY25" fmla="*/ 1803400 h 1833563"/>
                <a:gd name="connsiteX26" fmla="*/ 1851025 w 7088188"/>
                <a:gd name="connsiteY26" fmla="*/ 1803400 h 1833563"/>
                <a:gd name="connsiteX27" fmla="*/ 1851025 w 7088188"/>
                <a:gd name="connsiteY27" fmla="*/ 1738616 h 1833563"/>
                <a:gd name="connsiteX28" fmla="*/ 2660950 w 7088188"/>
                <a:gd name="connsiteY28" fmla="*/ 692039 h 1833563"/>
                <a:gd name="connsiteX29" fmla="*/ 1926728 w 7088188"/>
                <a:gd name="connsiteY29" fmla="*/ 692039 h 1833563"/>
                <a:gd name="connsiteX30" fmla="*/ 5547233 w 7088188"/>
                <a:gd name="connsiteY30" fmla="*/ 493712 h 1833563"/>
                <a:gd name="connsiteX31" fmla="*/ 5678488 w 7088188"/>
                <a:gd name="connsiteY31" fmla="*/ 511041 h 1833563"/>
                <a:gd name="connsiteX32" fmla="*/ 5678488 w 7088188"/>
                <a:gd name="connsiteY32" fmla="*/ 725370 h 1833563"/>
                <a:gd name="connsiteX33" fmla="*/ 5512596 w 7088188"/>
                <a:gd name="connsiteY33" fmla="*/ 683416 h 1833563"/>
                <a:gd name="connsiteX34" fmla="*/ 5277431 w 7088188"/>
                <a:gd name="connsiteY34" fmla="*/ 808366 h 1833563"/>
                <a:gd name="connsiteX35" fmla="*/ 5184458 w 7088188"/>
                <a:gd name="connsiteY35" fmla="*/ 1147644 h 1833563"/>
                <a:gd name="connsiteX36" fmla="*/ 5184458 w 7088188"/>
                <a:gd name="connsiteY36" fmla="*/ 1803400 h 1833563"/>
                <a:gd name="connsiteX37" fmla="*/ 4965700 w 7088188"/>
                <a:gd name="connsiteY37" fmla="*/ 1803400 h 1833563"/>
                <a:gd name="connsiteX38" fmla="*/ 4965700 w 7088188"/>
                <a:gd name="connsiteY38" fmla="*/ 516513 h 1833563"/>
                <a:gd name="connsiteX39" fmla="*/ 5184458 w 7088188"/>
                <a:gd name="connsiteY39" fmla="*/ 516513 h 1833563"/>
                <a:gd name="connsiteX40" fmla="*/ 5184458 w 7088188"/>
                <a:gd name="connsiteY40" fmla="*/ 781916 h 1833563"/>
                <a:gd name="connsiteX41" fmla="*/ 5189927 w 7088188"/>
                <a:gd name="connsiteY41" fmla="*/ 781916 h 1833563"/>
                <a:gd name="connsiteX42" fmla="*/ 5332120 w 7088188"/>
                <a:gd name="connsiteY42" fmla="*/ 570323 h 1833563"/>
                <a:gd name="connsiteX43" fmla="*/ 5547233 w 7088188"/>
                <a:gd name="connsiteY43" fmla="*/ 493712 h 1833563"/>
                <a:gd name="connsiteX44" fmla="*/ 6525970 w 7088188"/>
                <a:gd name="connsiteY44" fmla="*/ 485775 h 1833563"/>
                <a:gd name="connsiteX45" fmla="*/ 6941245 w 7088188"/>
                <a:gd name="connsiteY45" fmla="*/ 649116 h 1833563"/>
                <a:gd name="connsiteX46" fmla="*/ 7088188 w 7088188"/>
                <a:gd name="connsiteY46" fmla="*/ 1102637 h 1833563"/>
                <a:gd name="connsiteX47" fmla="*/ 7088188 w 7088188"/>
                <a:gd name="connsiteY47" fmla="*/ 1211226 h 1833563"/>
                <a:gd name="connsiteX48" fmla="*/ 6121648 w 7088188"/>
                <a:gd name="connsiteY48" fmla="*/ 1211226 h 1833563"/>
                <a:gd name="connsiteX49" fmla="*/ 6244861 w 7088188"/>
                <a:gd name="connsiteY49" fmla="*/ 1543383 h 1833563"/>
                <a:gd name="connsiteX50" fmla="*/ 6568867 w 7088188"/>
                <a:gd name="connsiteY50" fmla="*/ 1660185 h 1833563"/>
                <a:gd name="connsiteX51" fmla="*/ 6993268 w 7088188"/>
                <a:gd name="connsiteY51" fmla="*/ 1516920 h 1833563"/>
                <a:gd name="connsiteX52" fmla="*/ 6993268 w 7088188"/>
                <a:gd name="connsiteY52" fmla="*/ 1710373 h 1833563"/>
                <a:gd name="connsiteX53" fmla="*/ 6515931 w 7088188"/>
                <a:gd name="connsiteY53" fmla="*/ 1833563 h 1833563"/>
                <a:gd name="connsiteX54" fmla="*/ 6060498 w 7088188"/>
                <a:gd name="connsiteY54" fmla="*/ 1658360 h 1833563"/>
                <a:gd name="connsiteX55" fmla="*/ 5894388 w 7088188"/>
                <a:gd name="connsiteY55" fmla="*/ 1164688 h 1833563"/>
                <a:gd name="connsiteX56" fmla="*/ 6075101 w 7088188"/>
                <a:gd name="connsiteY56" fmla="*/ 675579 h 1833563"/>
                <a:gd name="connsiteX57" fmla="*/ 6525970 w 7088188"/>
                <a:gd name="connsiteY57" fmla="*/ 485775 h 1833563"/>
                <a:gd name="connsiteX58" fmla="*/ 845326 w 7088188"/>
                <a:gd name="connsiteY58" fmla="*/ 219075 h 1833563"/>
                <a:gd name="connsiteX59" fmla="*/ 814304 w 7088188"/>
                <a:gd name="connsiteY59" fmla="*/ 339556 h 1833563"/>
                <a:gd name="connsiteX60" fmla="*/ 515938 w 7088188"/>
                <a:gd name="connsiteY60" fmla="*/ 1108075 h 1833563"/>
                <a:gd name="connsiteX61" fmla="*/ 1181101 w 7088188"/>
                <a:gd name="connsiteY61" fmla="*/ 1108075 h 1833563"/>
                <a:gd name="connsiteX62" fmla="*/ 879999 w 7088188"/>
                <a:gd name="connsiteY62" fmla="*/ 339556 h 1833563"/>
                <a:gd name="connsiteX63" fmla="*/ 850801 w 7088188"/>
                <a:gd name="connsiteY63" fmla="*/ 219075 h 1833563"/>
                <a:gd name="connsiteX64" fmla="*/ 735265 w 7088188"/>
                <a:gd name="connsiteY64" fmla="*/ 0 h 1833563"/>
                <a:gd name="connsiteX65" fmla="*/ 967886 w 7088188"/>
                <a:gd name="connsiteY65" fmla="*/ 0 h 1833563"/>
                <a:gd name="connsiteX66" fmla="*/ 1704975 w 7088188"/>
                <a:gd name="connsiteY66" fmla="*/ 1803400 h 1833563"/>
                <a:gd name="connsiteX67" fmla="*/ 1456846 w 7088188"/>
                <a:gd name="connsiteY67" fmla="*/ 1803400 h 1833563"/>
                <a:gd name="connsiteX68" fmla="*/ 1253417 w 7088188"/>
                <a:gd name="connsiteY68" fmla="*/ 1297791 h 1833563"/>
                <a:gd name="connsiteX69" fmla="*/ 440612 w 7088188"/>
                <a:gd name="connsiteY69" fmla="*/ 1297791 h 1833563"/>
                <a:gd name="connsiteX70" fmla="*/ 249954 w 7088188"/>
                <a:gd name="connsiteY70" fmla="*/ 1803400 h 1833563"/>
                <a:gd name="connsiteX71" fmla="*/ 0 w 7088188"/>
                <a:gd name="connsiteY71" fmla="*/ 1803400 h 183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7088188" h="1833563">
                  <a:moveTo>
                    <a:pt x="6521009" y="658812"/>
                  </a:moveTo>
                  <a:cubicBezTo>
                    <a:pt x="6418027" y="658812"/>
                    <a:pt x="6330539" y="693576"/>
                    <a:pt x="6258542" y="763103"/>
                  </a:cubicBezTo>
                  <a:cubicBezTo>
                    <a:pt x="6186546" y="833545"/>
                    <a:pt x="6141891" y="924113"/>
                    <a:pt x="6124575" y="1036637"/>
                  </a:cubicBezTo>
                  <a:lnTo>
                    <a:pt x="6862763" y="1036637"/>
                  </a:lnTo>
                  <a:cubicBezTo>
                    <a:pt x="6861852" y="917709"/>
                    <a:pt x="6831777" y="824396"/>
                    <a:pt x="6770717" y="758529"/>
                  </a:cubicBezTo>
                  <a:cubicBezTo>
                    <a:pt x="6711480" y="691746"/>
                    <a:pt x="6627636" y="658812"/>
                    <a:pt x="6521009" y="658812"/>
                  </a:cubicBezTo>
                  <a:close/>
                  <a:moveTo>
                    <a:pt x="3313113" y="515937"/>
                  </a:moveTo>
                  <a:lnTo>
                    <a:pt x="3531009" y="515937"/>
                  </a:lnTo>
                  <a:lnTo>
                    <a:pt x="3531009" y="1252311"/>
                  </a:lnTo>
                  <a:cubicBezTo>
                    <a:pt x="3531009" y="1524231"/>
                    <a:pt x="3641324" y="1660190"/>
                    <a:pt x="3861955" y="1660190"/>
                  </a:cubicBezTo>
                  <a:cubicBezTo>
                    <a:pt x="3968623" y="1660190"/>
                    <a:pt x="4056146" y="1622779"/>
                    <a:pt x="4125435" y="1548868"/>
                  </a:cubicBezTo>
                  <a:cubicBezTo>
                    <a:pt x="4194724" y="1474957"/>
                    <a:pt x="4229369" y="1377321"/>
                    <a:pt x="4229369" y="1257786"/>
                  </a:cubicBezTo>
                  <a:lnTo>
                    <a:pt x="4229369" y="515937"/>
                  </a:lnTo>
                  <a:lnTo>
                    <a:pt x="4448176" y="515937"/>
                  </a:lnTo>
                  <a:lnTo>
                    <a:pt x="4448176" y="1803450"/>
                  </a:lnTo>
                  <a:lnTo>
                    <a:pt x="4229369" y="1803450"/>
                  </a:lnTo>
                  <a:lnTo>
                    <a:pt x="4229369" y="1599967"/>
                  </a:lnTo>
                  <a:lnTo>
                    <a:pt x="4223899" y="1599967"/>
                  </a:lnTo>
                  <a:cubicBezTo>
                    <a:pt x="4132729" y="1755089"/>
                    <a:pt x="3992327" y="1833562"/>
                    <a:pt x="3801783" y="1833562"/>
                  </a:cubicBezTo>
                  <a:cubicBezTo>
                    <a:pt x="3476307" y="1833562"/>
                    <a:pt x="3313113" y="1651066"/>
                    <a:pt x="3313113" y="1285160"/>
                  </a:cubicBezTo>
                  <a:close/>
                  <a:moveTo>
                    <a:pt x="1926728" y="515937"/>
                  </a:moveTo>
                  <a:lnTo>
                    <a:pt x="2982913" y="515937"/>
                  </a:lnTo>
                  <a:lnTo>
                    <a:pt x="2982913" y="575246"/>
                  </a:lnTo>
                  <a:lnTo>
                    <a:pt x="2172989" y="1627298"/>
                  </a:lnTo>
                  <a:lnTo>
                    <a:pt x="2974704" y="1627298"/>
                  </a:lnTo>
                  <a:lnTo>
                    <a:pt x="2974704" y="1803400"/>
                  </a:lnTo>
                  <a:lnTo>
                    <a:pt x="1851025" y="1803400"/>
                  </a:lnTo>
                  <a:lnTo>
                    <a:pt x="1851025" y="1738616"/>
                  </a:lnTo>
                  <a:lnTo>
                    <a:pt x="2660950" y="692039"/>
                  </a:lnTo>
                  <a:lnTo>
                    <a:pt x="1926728" y="692039"/>
                  </a:lnTo>
                  <a:close/>
                  <a:moveTo>
                    <a:pt x="5547233" y="493712"/>
                  </a:moveTo>
                  <a:cubicBezTo>
                    <a:pt x="5604657" y="493712"/>
                    <a:pt x="5648409" y="500096"/>
                    <a:pt x="5678488" y="511041"/>
                  </a:cubicBezTo>
                  <a:lnTo>
                    <a:pt x="5678488" y="725370"/>
                  </a:lnTo>
                  <a:cubicBezTo>
                    <a:pt x="5640205" y="697097"/>
                    <a:pt x="5584604" y="683416"/>
                    <a:pt x="5512596" y="683416"/>
                  </a:cubicBezTo>
                  <a:cubicBezTo>
                    <a:pt x="5419624" y="683416"/>
                    <a:pt x="5341235" y="725370"/>
                    <a:pt x="5277431" y="808366"/>
                  </a:cubicBezTo>
                  <a:cubicBezTo>
                    <a:pt x="5215449" y="890449"/>
                    <a:pt x="5184458" y="1003542"/>
                    <a:pt x="5184458" y="1147644"/>
                  </a:cubicBezTo>
                  <a:lnTo>
                    <a:pt x="5184458" y="1803400"/>
                  </a:lnTo>
                  <a:lnTo>
                    <a:pt x="4965700" y="1803400"/>
                  </a:lnTo>
                  <a:lnTo>
                    <a:pt x="4965700" y="516513"/>
                  </a:lnTo>
                  <a:lnTo>
                    <a:pt x="5184458" y="516513"/>
                  </a:lnTo>
                  <a:lnTo>
                    <a:pt x="5184458" y="781916"/>
                  </a:lnTo>
                  <a:lnTo>
                    <a:pt x="5189927" y="781916"/>
                  </a:lnTo>
                  <a:cubicBezTo>
                    <a:pt x="5220918" y="690713"/>
                    <a:pt x="5268316" y="620486"/>
                    <a:pt x="5332120" y="570323"/>
                  </a:cubicBezTo>
                  <a:cubicBezTo>
                    <a:pt x="5396836" y="519249"/>
                    <a:pt x="5467933" y="493712"/>
                    <a:pt x="5547233" y="493712"/>
                  </a:cubicBezTo>
                  <a:close/>
                  <a:moveTo>
                    <a:pt x="6525970" y="485775"/>
                  </a:moveTo>
                  <a:cubicBezTo>
                    <a:pt x="6704858" y="485775"/>
                    <a:pt x="6843587" y="540526"/>
                    <a:pt x="6941245" y="649116"/>
                  </a:cubicBezTo>
                  <a:cubicBezTo>
                    <a:pt x="7039815" y="757705"/>
                    <a:pt x="7088188" y="909183"/>
                    <a:pt x="7088188" y="1102637"/>
                  </a:cubicBezTo>
                  <a:lnTo>
                    <a:pt x="7088188" y="1211226"/>
                  </a:lnTo>
                  <a:lnTo>
                    <a:pt x="6121648" y="1211226"/>
                  </a:lnTo>
                  <a:cubicBezTo>
                    <a:pt x="6125299" y="1354492"/>
                    <a:pt x="6166370" y="1464906"/>
                    <a:pt x="6244861" y="1543383"/>
                  </a:cubicBezTo>
                  <a:cubicBezTo>
                    <a:pt x="6323353" y="1620947"/>
                    <a:pt x="6431050" y="1660185"/>
                    <a:pt x="6568867" y="1660185"/>
                  </a:cubicBezTo>
                  <a:cubicBezTo>
                    <a:pt x="6722199" y="1660185"/>
                    <a:pt x="6864579" y="1611821"/>
                    <a:pt x="6993268" y="1516920"/>
                  </a:cubicBezTo>
                  <a:lnTo>
                    <a:pt x="6993268" y="1710373"/>
                  </a:lnTo>
                  <a:cubicBezTo>
                    <a:pt x="6872793" y="1792500"/>
                    <a:pt x="6713985" y="1833563"/>
                    <a:pt x="6515931" y="1833563"/>
                  </a:cubicBezTo>
                  <a:cubicBezTo>
                    <a:pt x="6322440" y="1833563"/>
                    <a:pt x="6170933" y="1775162"/>
                    <a:pt x="6060498" y="1658360"/>
                  </a:cubicBezTo>
                  <a:cubicBezTo>
                    <a:pt x="5950062" y="1541558"/>
                    <a:pt x="5894388" y="1376392"/>
                    <a:pt x="5894388" y="1164688"/>
                  </a:cubicBezTo>
                  <a:cubicBezTo>
                    <a:pt x="5894388" y="963934"/>
                    <a:pt x="5954626" y="801506"/>
                    <a:pt x="6075101" y="675579"/>
                  </a:cubicBezTo>
                  <a:cubicBezTo>
                    <a:pt x="6196489" y="548739"/>
                    <a:pt x="6346170" y="485775"/>
                    <a:pt x="6525970" y="485775"/>
                  </a:cubicBezTo>
                  <a:close/>
                  <a:moveTo>
                    <a:pt x="845326" y="219075"/>
                  </a:moveTo>
                  <a:cubicBezTo>
                    <a:pt x="836202" y="270188"/>
                    <a:pt x="826165" y="310348"/>
                    <a:pt x="814304" y="339556"/>
                  </a:cubicBezTo>
                  <a:lnTo>
                    <a:pt x="515938" y="1108075"/>
                  </a:lnTo>
                  <a:lnTo>
                    <a:pt x="1181101" y="1108075"/>
                  </a:lnTo>
                  <a:lnTo>
                    <a:pt x="879999" y="339556"/>
                  </a:lnTo>
                  <a:cubicBezTo>
                    <a:pt x="869962" y="313999"/>
                    <a:pt x="859925" y="273839"/>
                    <a:pt x="850801" y="219075"/>
                  </a:cubicBezTo>
                  <a:close/>
                  <a:moveTo>
                    <a:pt x="735265" y="0"/>
                  </a:moveTo>
                  <a:lnTo>
                    <a:pt x="967886" y="0"/>
                  </a:lnTo>
                  <a:lnTo>
                    <a:pt x="1704975" y="1803400"/>
                  </a:lnTo>
                  <a:lnTo>
                    <a:pt x="1456846" y="1803400"/>
                  </a:lnTo>
                  <a:lnTo>
                    <a:pt x="1253417" y="1297791"/>
                  </a:lnTo>
                  <a:lnTo>
                    <a:pt x="440612" y="1297791"/>
                  </a:lnTo>
                  <a:lnTo>
                    <a:pt x="249954" y="1803400"/>
                  </a:lnTo>
                  <a:lnTo>
                    <a:pt x="0" y="1803400"/>
                  </a:lnTo>
                  <a:close/>
                </a:path>
              </a:pathLst>
            </a:custGeom>
            <a:solidFill>
              <a:srgbClr val="035BD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200"/>
            </a:p>
          </p:txBody>
        </p:sp>
      </p:grp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448E65EF-AAA4-4186-A1A8-1171456825FC}"/>
              </a:ext>
            </a:extLst>
          </p:cNvPr>
          <p:cNvSpPr/>
          <p:nvPr/>
        </p:nvSpPr>
        <p:spPr>
          <a:xfrm>
            <a:off x="8058909" y="1917184"/>
            <a:ext cx="3015492" cy="2057877"/>
          </a:xfrm>
          <a:custGeom>
            <a:avLst/>
            <a:gdLst>
              <a:gd name="connsiteX0" fmla="*/ 2820031 w 4429554"/>
              <a:gd name="connsiteY0" fmla="*/ 0 h 3022882"/>
              <a:gd name="connsiteX1" fmla="*/ 3860445 w 4429554"/>
              <a:gd name="connsiteY1" fmla="*/ 1040413 h 3022882"/>
              <a:gd name="connsiteX2" fmla="*/ 3820205 w 4429554"/>
              <a:gd name="connsiteY2" fmla="*/ 1311646 h 3022882"/>
              <a:gd name="connsiteX3" fmla="*/ 4429554 w 4429554"/>
              <a:gd name="connsiteY3" fmla="*/ 2139609 h 3022882"/>
              <a:gd name="connsiteX4" fmla="*/ 3546286 w 4429554"/>
              <a:gd name="connsiteY4" fmla="*/ 3022877 h 3022882"/>
              <a:gd name="connsiteX5" fmla="*/ 3546258 w 4429554"/>
              <a:gd name="connsiteY5" fmla="*/ 3022871 h 3022882"/>
              <a:gd name="connsiteX6" fmla="*/ 883325 w 4429554"/>
              <a:gd name="connsiteY6" fmla="*/ 3022871 h 3022882"/>
              <a:gd name="connsiteX7" fmla="*/ 883270 w 4429554"/>
              <a:gd name="connsiteY7" fmla="*/ 3022882 h 3022882"/>
              <a:gd name="connsiteX8" fmla="*/ 0 w 4429554"/>
              <a:gd name="connsiteY8" fmla="*/ 2139615 h 3022882"/>
              <a:gd name="connsiteX9" fmla="*/ 606998 w 4429554"/>
              <a:gd name="connsiteY9" fmla="*/ 1312124 h 3022882"/>
              <a:gd name="connsiteX10" fmla="*/ 562708 w 4429554"/>
              <a:gd name="connsiteY10" fmla="*/ 1092750 h 3022882"/>
              <a:gd name="connsiteX11" fmla="*/ 1288918 w 4429554"/>
              <a:gd name="connsiteY11" fmla="*/ 366540 h 3022882"/>
              <a:gd name="connsiteX12" fmla="*/ 1854735 w 4429554"/>
              <a:gd name="connsiteY12" fmla="*/ 656828 h 3022882"/>
              <a:gd name="connsiteX13" fmla="*/ 2820031 w 4429554"/>
              <a:gd name="connsiteY13" fmla="*/ 0 h 3022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29554" h="3022882">
                <a:moveTo>
                  <a:pt x="2820031" y="0"/>
                </a:moveTo>
                <a:cubicBezTo>
                  <a:pt x="3394635" y="0"/>
                  <a:pt x="3860445" y="465811"/>
                  <a:pt x="3860445" y="1040413"/>
                </a:cubicBezTo>
                <a:cubicBezTo>
                  <a:pt x="3860445" y="1134656"/>
                  <a:pt x="3847916" y="1225969"/>
                  <a:pt x="3820205" y="1311646"/>
                </a:cubicBezTo>
                <a:cubicBezTo>
                  <a:pt x="4175654" y="1417158"/>
                  <a:pt x="4429554" y="1748737"/>
                  <a:pt x="4429554" y="2139609"/>
                </a:cubicBezTo>
                <a:cubicBezTo>
                  <a:pt x="4429554" y="2627421"/>
                  <a:pt x="4034099" y="3022877"/>
                  <a:pt x="3546286" y="3022877"/>
                </a:cubicBezTo>
                <a:lnTo>
                  <a:pt x="3546258" y="3022871"/>
                </a:lnTo>
                <a:lnTo>
                  <a:pt x="883325" y="3022871"/>
                </a:lnTo>
                <a:cubicBezTo>
                  <a:pt x="883307" y="3022882"/>
                  <a:pt x="883285" y="3022882"/>
                  <a:pt x="883270" y="3022882"/>
                </a:cubicBezTo>
                <a:cubicBezTo>
                  <a:pt x="395456" y="3022882"/>
                  <a:pt x="0" y="2627427"/>
                  <a:pt x="0" y="2139615"/>
                </a:cubicBezTo>
                <a:cubicBezTo>
                  <a:pt x="0" y="1749594"/>
                  <a:pt x="252800" y="1418608"/>
                  <a:pt x="606998" y="1312124"/>
                </a:cubicBezTo>
                <a:cubicBezTo>
                  <a:pt x="574880" y="1245099"/>
                  <a:pt x="562708" y="1170347"/>
                  <a:pt x="562708" y="1092750"/>
                </a:cubicBezTo>
                <a:cubicBezTo>
                  <a:pt x="562708" y="691672"/>
                  <a:pt x="887842" y="366540"/>
                  <a:pt x="1288918" y="366540"/>
                </a:cubicBezTo>
                <a:cubicBezTo>
                  <a:pt x="1523117" y="366540"/>
                  <a:pt x="1731423" y="477399"/>
                  <a:pt x="1854735" y="656828"/>
                </a:cubicBezTo>
                <a:cubicBezTo>
                  <a:pt x="2005776" y="271715"/>
                  <a:pt x="2381174" y="0"/>
                  <a:pt x="2820031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45D7F2F3-5686-4F6D-9345-CFE56A81CE19}"/>
              </a:ext>
            </a:extLst>
          </p:cNvPr>
          <p:cNvSpPr txBox="1"/>
          <p:nvPr/>
        </p:nvSpPr>
        <p:spPr>
          <a:xfrm>
            <a:off x="4945336" y="1996143"/>
            <a:ext cx="173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Azure IoT Edge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F5FBE1-0920-4599-84A4-ECB733D31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Automotive Data to Azure</a:t>
            </a:r>
          </a:p>
        </p:txBody>
      </p:sp>
    </p:spTree>
    <p:extLst>
      <p:ext uri="{BB962C8B-B14F-4D97-AF65-F5344CB8AC3E}">
        <p14:creationId xmlns:p14="http://schemas.microsoft.com/office/powerpoint/2010/main" val="30927975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E096F32-3A6F-4B4C-9042-E19365C547AD}"/>
              </a:ext>
            </a:extLst>
          </p:cNvPr>
          <p:cNvGrpSpPr/>
          <p:nvPr/>
        </p:nvGrpSpPr>
        <p:grpSpPr>
          <a:xfrm>
            <a:off x="1284647" y="1828452"/>
            <a:ext cx="9789754" cy="4419691"/>
            <a:chOff x="954446" y="1000582"/>
            <a:chExt cx="11074961" cy="4999912"/>
          </a:xfrm>
        </p:grpSpPr>
        <p:grpSp>
          <p:nvGrpSpPr>
            <p:cNvPr id="15" name="Car Outline">
              <a:extLst>
                <a:ext uri="{FF2B5EF4-FFF2-40B4-BE49-F238E27FC236}">
                  <a16:creationId xmlns:a16="http://schemas.microsoft.com/office/drawing/2014/main" id="{D4B9EB96-5889-4A4A-9B6F-A9FD2483A1C9}"/>
                </a:ext>
              </a:extLst>
            </p:cNvPr>
            <p:cNvGrpSpPr>
              <a:grpSpLocks noChangeAspect="1"/>
            </p:cNvGrpSpPr>
            <p:nvPr/>
          </p:nvGrpSpPr>
          <p:grpSpPr>
            <a:xfrm rot="16200000">
              <a:off x="-325415" y="2280443"/>
              <a:ext cx="4999912" cy="2440189"/>
              <a:chOff x="88900" y="481010"/>
              <a:chExt cx="12018963" cy="5865813"/>
            </a:xfrm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02575D28-F827-4AA6-93A5-BB69E41028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900" y="481010"/>
                <a:ext cx="12018963" cy="5865813"/>
              </a:xfrm>
              <a:custGeom>
                <a:avLst/>
                <a:gdLst>
                  <a:gd name="T0" fmla="*/ 7341 w 12622"/>
                  <a:gd name="T1" fmla="*/ 0 h 6160"/>
                  <a:gd name="T2" fmla="*/ 7255 w 12622"/>
                  <a:gd name="T3" fmla="*/ 13 h 6160"/>
                  <a:gd name="T4" fmla="*/ 7209 w 12622"/>
                  <a:gd name="T5" fmla="*/ 33 h 6160"/>
                  <a:gd name="T6" fmla="*/ 7324 w 12622"/>
                  <a:gd name="T7" fmla="*/ 511 h 6160"/>
                  <a:gd name="T8" fmla="*/ 5660 w 12622"/>
                  <a:gd name="T9" fmla="*/ 515 h 6160"/>
                  <a:gd name="T10" fmla="*/ 2554 w 12622"/>
                  <a:gd name="T11" fmla="*/ 388 h 6160"/>
                  <a:gd name="T12" fmla="*/ 526 w 12622"/>
                  <a:gd name="T13" fmla="*/ 761 h 6160"/>
                  <a:gd name="T14" fmla="*/ 343 w 12622"/>
                  <a:gd name="T15" fmla="*/ 812 h 6160"/>
                  <a:gd name="T16" fmla="*/ 0 w 12622"/>
                  <a:gd name="T17" fmla="*/ 3035 h 6160"/>
                  <a:gd name="T18" fmla="*/ 1 w 12622"/>
                  <a:gd name="T19" fmla="*/ 3080 h 6160"/>
                  <a:gd name="T20" fmla="*/ 0 w 12622"/>
                  <a:gd name="T21" fmla="*/ 3125 h 6160"/>
                  <a:gd name="T22" fmla="*/ 343 w 12622"/>
                  <a:gd name="T23" fmla="*/ 5349 h 6160"/>
                  <a:gd name="T24" fmla="*/ 526 w 12622"/>
                  <a:gd name="T25" fmla="*/ 5399 h 6160"/>
                  <a:gd name="T26" fmla="*/ 2554 w 12622"/>
                  <a:gd name="T27" fmla="*/ 5773 h 6160"/>
                  <a:gd name="T28" fmla="*/ 5660 w 12622"/>
                  <a:gd name="T29" fmla="*/ 5646 h 6160"/>
                  <a:gd name="T30" fmla="*/ 7324 w 12622"/>
                  <a:gd name="T31" fmla="*/ 5650 h 6160"/>
                  <a:gd name="T32" fmla="*/ 7209 w 12622"/>
                  <a:gd name="T33" fmla="*/ 6128 h 6160"/>
                  <a:gd name="T34" fmla="*/ 7255 w 12622"/>
                  <a:gd name="T35" fmla="*/ 6148 h 6160"/>
                  <a:gd name="T36" fmla="*/ 7341 w 12622"/>
                  <a:gd name="T37" fmla="*/ 6160 h 6160"/>
                  <a:gd name="T38" fmla="*/ 7377 w 12622"/>
                  <a:gd name="T39" fmla="*/ 6157 h 6160"/>
                  <a:gd name="T40" fmla="*/ 7390 w 12622"/>
                  <a:gd name="T41" fmla="*/ 6154 h 6160"/>
                  <a:gd name="T42" fmla="*/ 7402 w 12622"/>
                  <a:gd name="T43" fmla="*/ 6151 h 6160"/>
                  <a:gd name="T44" fmla="*/ 7427 w 12622"/>
                  <a:gd name="T45" fmla="*/ 6142 h 6160"/>
                  <a:gd name="T46" fmla="*/ 7491 w 12622"/>
                  <a:gd name="T47" fmla="*/ 6098 h 6160"/>
                  <a:gd name="T48" fmla="*/ 7491 w 12622"/>
                  <a:gd name="T49" fmla="*/ 6097 h 6160"/>
                  <a:gd name="T50" fmla="*/ 7511 w 12622"/>
                  <a:gd name="T51" fmla="*/ 6067 h 6160"/>
                  <a:gd name="T52" fmla="*/ 7673 w 12622"/>
                  <a:gd name="T53" fmla="*/ 5650 h 6160"/>
                  <a:gd name="T54" fmla="*/ 9139 w 12622"/>
                  <a:gd name="T55" fmla="*/ 5654 h 6160"/>
                  <a:gd name="T56" fmla="*/ 10120 w 12622"/>
                  <a:gd name="T57" fmla="*/ 5797 h 6160"/>
                  <a:gd name="T58" fmla="*/ 12614 w 12622"/>
                  <a:gd name="T59" fmla="*/ 3111 h 6160"/>
                  <a:gd name="T60" fmla="*/ 12613 w 12622"/>
                  <a:gd name="T61" fmla="*/ 3080 h 6160"/>
                  <a:gd name="T62" fmla="*/ 12614 w 12622"/>
                  <a:gd name="T63" fmla="*/ 3049 h 6160"/>
                  <a:gd name="T64" fmla="*/ 10120 w 12622"/>
                  <a:gd name="T65" fmla="*/ 364 h 6160"/>
                  <a:gd name="T66" fmla="*/ 9139 w 12622"/>
                  <a:gd name="T67" fmla="*/ 507 h 6160"/>
                  <a:gd name="T68" fmla="*/ 7673 w 12622"/>
                  <a:gd name="T69" fmla="*/ 510 h 6160"/>
                  <a:gd name="T70" fmla="*/ 7511 w 12622"/>
                  <a:gd name="T71" fmla="*/ 94 h 6160"/>
                  <a:gd name="T72" fmla="*/ 7491 w 12622"/>
                  <a:gd name="T73" fmla="*/ 63 h 6160"/>
                  <a:gd name="T74" fmla="*/ 7491 w 12622"/>
                  <a:gd name="T75" fmla="*/ 63 h 6160"/>
                  <a:gd name="T76" fmla="*/ 7427 w 12622"/>
                  <a:gd name="T77" fmla="*/ 19 h 6160"/>
                  <a:gd name="T78" fmla="*/ 7402 w 12622"/>
                  <a:gd name="T79" fmla="*/ 10 h 6160"/>
                  <a:gd name="T80" fmla="*/ 7390 w 12622"/>
                  <a:gd name="T81" fmla="*/ 6 h 6160"/>
                  <a:gd name="T82" fmla="*/ 7377 w 12622"/>
                  <a:gd name="T83" fmla="*/ 4 h 6160"/>
                  <a:gd name="T84" fmla="*/ 7341 w 12622"/>
                  <a:gd name="T85" fmla="*/ 0 h 6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2622" h="6160">
                    <a:moveTo>
                      <a:pt x="7341" y="0"/>
                    </a:moveTo>
                    <a:cubicBezTo>
                      <a:pt x="7321" y="0"/>
                      <a:pt x="7278" y="4"/>
                      <a:pt x="7255" y="13"/>
                    </a:cubicBezTo>
                    <a:lnTo>
                      <a:pt x="7209" y="33"/>
                    </a:lnTo>
                    <a:lnTo>
                      <a:pt x="7324" y="511"/>
                    </a:lnTo>
                    <a:lnTo>
                      <a:pt x="5660" y="515"/>
                    </a:lnTo>
                    <a:cubicBezTo>
                      <a:pt x="4620" y="517"/>
                      <a:pt x="3440" y="361"/>
                      <a:pt x="2554" y="388"/>
                    </a:cubicBezTo>
                    <a:cubicBezTo>
                      <a:pt x="1669" y="415"/>
                      <a:pt x="526" y="761"/>
                      <a:pt x="526" y="761"/>
                    </a:cubicBezTo>
                    <a:lnTo>
                      <a:pt x="343" y="812"/>
                    </a:lnTo>
                    <a:cubicBezTo>
                      <a:pt x="87" y="882"/>
                      <a:pt x="0" y="2110"/>
                      <a:pt x="0" y="3035"/>
                    </a:cubicBezTo>
                    <a:cubicBezTo>
                      <a:pt x="0" y="3050"/>
                      <a:pt x="1" y="3065"/>
                      <a:pt x="1" y="3080"/>
                    </a:cubicBezTo>
                    <a:cubicBezTo>
                      <a:pt x="1" y="3095"/>
                      <a:pt x="0" y="3110"/>
                      <a:pt x="0" y="3125"/>
                    </a:cubicBezTo>
                    <a:cubicBezTo>
                      <a:pt x="0" y="4051"/>
                      <a:pt x="87" y="5278"/>
                      <a:pt x="343" y="5349"/>
                    </a:cubicBezTo>
                    <a:lnTo>
                      <a:pt x="526" y="5399"/>
                    </a:lnTo>
                    <a:cubicBezTo>
                      <a:pt x="526" y="5399"/>
                      <a:pt x="1669" y="5746"/>
                      <a:pt x="2554" y="5773"/>
                    </a:cubicBezTo>
                    <a:cubicBezTo>
                      <a:pt x="3440" y="5800"/>
                      <a:pt x="4620" y="5644"/>
                      <a:pt x="5660" y="5646"/>
                    </a:cubicBezTo>
                    <a:lnTo>
                      <a:pt x="7324" y="5650"/>
                    </a:lnTo>
                    <a:lnTo>
                      <a:pt x="7209" y="6128"/>
                    </a:lnTo>
                    <a:lnTo>
                      <a:pt x="7255" y="6148"/>
                    </a:lnTo>
                    <a:cubicBezTo>
                      <a:pt x="7278" y="6156"/>
                      <a:pt x="7321" y="6160"/>
                      <a:pt x="7341" y="6160"/>
                    </a:cubicBezTo>
                    <a:cubicBezTo>
                      <a:pt x="7353" y="6160"/>
                      <a:pt x="7365" y="6159"/>
                      <a:pt x="7377" y="6157"/>
                    </a:cubicBezTo>
                    <a:cubicBezTo>
                      <a:pt x="7381" y="6156"/>
                      <a:pt x="7386" y="6155"/>
                      <a:pt x="7390" y="6154"/>
                    </a:cubicBezTo>
                    <a:cubicBezTo>
                      <a:pt x="7394" y="6153"/>
                      <a:pt x="7398" y="6152"/>
                      <a:pt x="7402" y="6151"/>
                    </a:cubicBezTo>
                    <a:cubicBezTo>
                      <a:pt x="7411" y="6148"/>
                      <a:pt x="7419" y="6145"/>
                      <a:pt x="7427" y="6142"/>
                    </a:cubicBezTo>
                    <a:cubicBezTo>
                      <a:pt x="7452" y="6131"/>
                      <a:pt x="7474" y="6116"/>
                      <a:pt x="7491" y="6098"/>
                    </a:cubicBezTo>
                    <a:cubicBezTo>
                      <a:pt x="7491" y="6098"/>
                      <a:pt x="7491" y="6098"/>
                      <a:pt x="7491" y="6097"/>
                    </a:cubicBezTo>
                    <a:cubicBezTo>
                      <a:pt x="7500" y="6088"/>
                      <a:pt x="7506" y="6078"/>
                      <a:pt x="7511" y="6067"/>
                    </a:cubicBezTo>
                    <a:lnTo>
                      <a:pt x="7673" y="5650"/>
                    </a:lnTo>
                    <a:lnTo>
                      <a:pt x="9139" y="5654"/>
                    </a:lnTo>
                    <a:cubicBezTo>
                      <a:pt x="9458" y="5813"/>
                      <a:pt x="9746" y="5797"/>
                      <a:pt x="10120" y="5797"/>
                    </a:cubicBezTo>
                    <a:cubicBezTo>
                      <a:pt x="11897" y="5797"/>
                      <a:pt x="12622" y="4642"/>
                      <a:pt x="12614" y="3111"/>
                    </a:cubicBezTo>
                    <a:cubicBezTo>
                      <a:pt x="12614" y="3101"/>
                      <a:pt x="12613" y="3091"/>
                      <a:pt x="12613" y="3080"/>
                    </a:cubicBezTo>
                    <a:cubicBezTo>
                      <a:pt x="12613" y="3070"/>
                      <a:pt x="12614" y="3059"/>
                      <a:pt x="12614" y="3049"/>
                    </a:cubicBezTo>
                    <a:cubicBezTo>
                      <a:pt x="12622" y="1518"/>
                      <a:pt x="11897" y="364"/>
                      <a:pt x="10120" y="364"/>
                    </a:cubicBezTo>
                    <a:cubicBezTo>
                      <a:pt x="9746" y="364"/>
                      <a:pt x="9458" y="348"/>
                      <a:pt x="9139" y="507"/>
                    </a:cubicBezTo>
                    <a:lnTo>
                      <a:pt x="7673" y="510"/>
                    </a:lnTo>
                    <a:lnTo>
                      <a:pt x="7511" y="94"/>
                    </a:lnTo>
                    <a:cubicBezTo>
                      <a:pt x="7506" y="82"/>
                      <a:pt x="7500" y="72"/>
                      <a:pt x="7491" y="63"/>
                    </a:cubicBezTo>
                    <a:cubicBezTo>
                      <a:pt x="7491" y="63"/>
                      <a:pt x="7491" y="63"/>
                      <a:pt x="7491" y="63"/>
                    </a:cubicBezTo>
                    <a:cubicBezTo>
                      <a:pt x="7474" y="44"/>
                      <a:pt x="7452" y="29"/>
                      <a:pt x="7427" y="19"/>
                    </a:cubicBezTo>
                    <a:cubicBezTo>
                      <a:pt x="7419" y="15"/>
                      <a:pt x="7411" y="12"/>
                      <a:pt x="7402" y="10"/>
                    </a:cubicBezTo>
                    <a:cubicBezTo>
                      <a:pt x="7398" y="9"/>
                      <a:pt x="7394" y="7"/>
                      <a:pt x="7390" y="6"/>
                    </a:cubicBezTo>
                    <a:cubicBezTo>
                      <a:pt x="7386" y="5"/>
                      <a:pt x="7381" y="4"/>
                      <a:pt x="7377" y="4"/>
                    </a:cubicBezTo>
                    <a:cubicBezTo>
                      <a:pt x="7365" y="1"/>
                      <a:pt x="7353" y="0"/>
                      <a:pt x="73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4CA8CC-D2E7-4437-AEC0-89E852B06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8238" y="4710113"/>
                <a:ext cx="568325" cy="790575"/>
              </a:xfrm>
              <a:custGeom>
                <a:avLst/>
                <a:gdLst>
                  <a:gd name="T0" fmla="*/ 597 w 597"/>
                  <a:gd name="T1" fmla="*/ 0 h 830"/>
                  <a:gd name="T2" fmla="*/ 529 w 597"/>
                  <a:gd name="T3" fmla="*/ 8 h 830"/>
                  <a:gd name="T4" fmla="*/ 5 w 597"/>
                  <a:gd name="T5" fmla="*/ 735 h 830"/>
                  <a:gd name="T6" fmla="*/ 0 w 597"/>
                  <a:gd name="T7" fmla="*/ 830 h 830"/>
                  <a:gd name="T8" fmla="*/ 70 w 597"/>
                  <a:gd name="T9" fmla="*/ 765 h 830"/>
                  <a:gd name="T10" fmla="*/ 569 w 597"/>
                  <a:gd name="T11" fmla="*/ 62 h 830"/>
                  <a:gd name="T12" fmla="*/ 597 w 597"/>
                  <a:gd name="T13" fmla="*/ 0 h 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7" h="830">
                    <a:moveTo>
                      <a:pt x="597" y="0"/>
                    </a:moveTo>
                    <a:lnTo>
                      <a:pt x="529" y="8"/>
                    </a:lnTo>
                    <a:cubicBezTo>
                      <a:pt x="242" y="41"/>
                      <a:pt x="26" y="354"/>
                      <a:pt x="5" y="735"/>
                    </a:cubicBezTo>
                    <a:lnTo>
                      <a:pt x="0" y="830"/>
                    </a:lnTo>
                    <a:lnTo>
                      <a:pt x="70" y="765"/>
                    </a:lnTo>
                    <a:cubicBezTo>
                      <a:pt x="282" y="570"/>
                      <a:pt x="448" y="332"/>
                      <a:pt x="569" y="62"/>
                    </a:cubicBezTo>
                    <a:lnTo>
                      <a:pt x="597" y="0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08E4EA3F-C1B6-483C-B808-7012CC2BD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7538" y="5040313"/>
                <a:ext cx="4216400" cy="574675"/>
              </a:xfrm>
              <a:custGeom>
                <a:avLst/>
                <a:gdLst>
                  <a:gd name="T0" fmla="*/ 1317 w 4429"/>
                  <a:gd name="T1" fmla="*/ 0 h 603"/>
                  <a:gd name="T2" fmla="*/ 49 w 4429"/>
                  <a:gd name="T3" fmla="*/ 67 h 603"/>
                  <a:gd name="T4" fmla="*/ 0 w 4429"/>
                  <a:gd name="T5" fmla="*/ 73 h 603"/>
                  <a:gd name="T6" fmla="*/ 23 w 4429"/>
                  <a:gd name="T7" fmla="*/ 116 h 603"/>
                  <a:gd name="T8" fmla="*/ 411 w 4429"/>
                  <a:gd name="T9" fmla="*/ 469 h 603"/>
                  <a:gd name="T10" fmla="*/ 1012 w 4429"/>
                  <a:gd name="T11" fmla="*/ 581 h 603"/>
                  <a:gd name="T12" fmla="*/ 2793 w 4429"/>
                  <a:gd name="T13" fmla="*/ 554 h 603"/>
                  <a:gd name="T14" fmla="*/ 4414 w 4429"/>
                  <a:gd name="T15" fmla="*/ 586 h 603"/>
                  <a:gd name="T16" fmla="*/ 4429 w 4429"/>
                  <a:gd name="T17" fmla="*/ 523 h 603"/>
                  <a:gd name="T18" fmla="*/ 1317 w 4429"/>
                  <a:gd name="T19" fmla="*/ 0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29" h="603">
                    <a:moveTo>
                      <a:pt x="1317" y="0"/>
                    </a:moveTo>
                    <a:cubicBezTo>
                      <a:pt x="871" y="0"/>
                      <a:pt x="444" y="24"/>
                      <a:pt x="49" y="67"/>
                    </a:cubicBezTo>
                    <a:lnTo>
                      <a:pt x="0" y="73"/>
                    </a:lnTo>
                    <a:lnTo>
                      <a:pt x="23" y="116"/>
                    </a:lnTo>
                    <a:cubicBezTo>
                      <a:pt x="112" y="285"/>
                      <a:pt x="244" y="398"/>
                      <a:pt x="411" y="469"/>
                    </a:cubicBezTo>
                    <a:cubicBezTo>
                      <a:pt x="577" y="540"/>
                      <a:pt x="778" y="570"/>
                      <a:pt x="1012" y="581"/>
                    </a:cubicBezTo>
                    <a:cubicBezTo>
                      <a:pt x="1479" y="603"/>
                      <a:pt x="2078" y="546"/>
                      <a:pt x="2793" y="554"/>
                    </a:cubicBezTo>
                    <a:cubicBezTo>
                      <a:pt x="3455" y="562"/>
                      <a:pt x="3987" y="579"/>
                      <a:pt x="4414" y="586"/>
                    </a:cubicBezTo>
                    <a:lnTo>
                      <a:pt x="4429" y="523"/>
                    </a:lnTo>
                    <a:cubicBezTo>
                      <a:pt x="3791" y="207"/>
                      <a:pt x="2637" y="0"/>
                      <a:pt x="1317" y="0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A99D6C3D-B007-4F88-8B5F-17138185A0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0125" y="1924051"/>
                <a:ext cx="1939925" cy="2979738"/>
              </a:xfrm>
              <a:custGeom>
                <a:avLst/>
                <a:gdLst>
                  <a:gd name="T0" fmla="*/ 1717 w 2037"/>
                  <a:gd name="T1" fmla="*/ 0 h 3128"/>
                  <a:gd name="T2" fmla="*/ 680 w 2037"/>
                  <a:gd name="T3" fmla="*/ 166 h 3128"/>
                  <a:gd name="T4" fmla="*/ 0 w 2037"/>
                  <a:gd name="T5" fmla="*/ 1564 h 3128"/>
                  <a:gd name="T6" fmla="*/ 680 w 2037"/>
                  <a:gd name="T7" fmla="*/ 2962 h 3128"/>
                  <a:gd name="T8" fmla="*/ 1717 w 2037"/>
                  <a:gd name="T9" fmla="*/ 3128 h 3128"/>
                  <a:gd name="T10" fmla="*/ 2037 w 2037"/>
                  <a:gd name="T11" fmla="*/ 2808 h 3128"/>
                  <a:gd name="T12" fmla="*/ 2037 w 2037"/>
                  <a:gd name="T13" fmla="*/ 320 h 3128"/>
                  <a:gd name="T14" fmla="*/ 1717 w 2037"/>
                  <a:gd name="T15" fmla="*/ 0 h 3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37" h="3128">
                    <a:moveTo>
                      <a:pt x="1717" y="0"/>
                    </a:moveTo>
                    <a:lnTo>
                      <a:pt x="680" y="166"/>
                    </a:lnTo>
                    <a:cubicBezTo>
                      <a:pt x="318" y="225"/>
                      <a:pt x="27" y="817"/>
                      <a:pt x="0" y="1564"/>
                    </a:cubicBezTo>
                    <a:cubicBezTo>
                      <a:pt x="27" y="2312"/>
                      <a:pt x="318" y="2904"/>
                      <a:pt x="680" y="2962"/>
                    </a:cubicBezTo>
                    <a:lnTo>
                      <a:pt x="1717" y="3128"/>
                    </a:lnTo>
                    <a:cubicBezTo>
                      <a:pt x="1894" y="3128"/>
                      <a:pt x="2037" y="2986"/>
                      <a:pt x="2037" y="2808"/>
                    </a:cubicBezTo>
                    <a:lnTo>
                      <a:pt x="2037" y="320"/>
                    </a:lnTo>
                    <a:cubicBezTo>
                      <a:pt x="2037" y="143"/>
                      <a:pt x="1894" y="0"/>
                      <a:pt x="1717" y="0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BAC3D4C7-9504-48DA-90F9-3B607E7B37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4975" y="1490663"/>
                <a:ext cx="2373313" cy="3848100"/>
              </a:xfrm>
              <a:custGeom>
                <a:avLst/>
                <a:gdLst>
                  <a:gd name="T0" fmla="*/ 1395 w 2493"/>
                  <a:gd name="T1" fmla="*/ 0 h 4041"/>
                  <a:gd name="T2" fmla="*/ 1278 w 2493"/>
                  <a:gd name="T3" fmla="*/ 13 h 4041"/>
                  <a:gd name="T4" fmla="*/ 1278 w 2493"/>
                  <a:gd name="T5" fmla="*/ 12 h 4041"/>
                  <a:gd name="T6" fmla="*/ 427 w 2493"/>
                  <a:gd name="T7" fmla="*/ 177 h 4041"/>
                  <a:gd name="T8" fmla="*/ 0 w 2493"/>
                  <a:gd name="T9" fmla="*/ 603 h 4041"/>
                  <a:gd name="T10" fmla="*/ 0 w 2493"/>
                  <a:gd name="T11" fmla="*/ 3437 h 4041"/>
                  <a:gd name="T12" fmla="*/ 427 w 2493"/>
                  <a:gd name="T13" fmla="*/ 3864 h 4041"/>
                  <a:gd name="T14" fmla="*/ 1278 w 2493"/>
                  <a:gd name="T15" fmla="*/ 4028 h 4041"/>
                  <a:gd name="T16" fmla="*/ 1278 w 2493"/>
                  <a:gd name="T17" fmla="*/ 4028 h 4041"/>
                  <a:gd name="T18" fmla="*/ 1395 w 2493"/>
                  <a:gd name="T19" fmla="*/ 4041 h 4041"/>
                  <a:gd name="T20" fmla="*/ 2493 w 2493"/>
                  <a:gd name="T21" fmla="*/ 2020 h 4041"/>
                  <a:gd name="T22" fmla="*/ 1395 w 2493"/>
                  <a:gd name="T23" fmla="*/ 0 h 4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93" h="4041">
                    <a:moveTo>
                      <a:pt x="1395" y="0"/>
                    </a:moveTo>
                    <a:cubicBezTo>
                      <a:pt x="1356" y="0"/>
                      <a:pt x="1317" y="4"/>
                      <a:pt x="1278" y="13"/>
                    </a:cubicBezTo>
                    <a:cubicBezTo>
                      <a:pt x="1278" y="13"/>
                      <a:pt x="1278" y="13"/>
                      <a:pt x="1278" y="12"/>
                    </a:cubicBezTo>
                    <a:lnTo>
                      <a:pt x="427" y="177"/>
                    </a:lnTo>
                    <a:cubicBezTo>
                      <a:pt x="190" y="265"/>
                      <a:pt x="0" y="367"/>
                      <a:pt x="0" y="603"/>
                    </a:cubicBezTo>
                    <a:lnTo>
                      <a:pt x="0" y="3437"/>
                    </a:lnTo>
                    <a:cubicBezTo>
                      <a:pt x="0" y="3674"/>
                      <a:pt x="190" y="3776"/>
                      <a:pt x="427" y="3864"/>
                    </a:cubicBezTo>
                    <a:lnTo>
                      <a:pt x="1278" y="4028"/>
                    </a:lnTo>
                    <a:cubicBezTo>
                      <a:pt x="1278" y="4028"/>
                      <a:pt x="1278" y="4028"/>
                      <a:pt x="1278" y="4028"/>
                    </a:cubicBezTo>
                    <a:cubicBezTo>
                      <a:pt x="1317" y="4036"/>
                      <a:pt x="1356" y="4041"/>
                      <a:pt x="1395" y="4041"/>
                    </a:cubicBezTo>
                    <a:cubicBezTo>
                      <a:pt x="2001" y="4041"/>
                      <a:pt x="2491" y="3276"/>
                      <a:pt x="2493" y="2020"/>
                    </a:cubicBezTo>
                    <a:cubicBezTo>
                      <a:pt x="2491" y="765"/>
                      <a:pt x="2001" y="0"/>
                      <a:pt x="1395" y="0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9C883062-C300-49C6-B0E3-805D967D26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8238" y="1328738"/>
                <a:ext cx="568325" cy="790575"/>
              </a:xfrm>
              <a:custGeom>
                <a:avLst/>
                <a:gdLst>
                  <a:gd name="T0" fmla="*/ 597 w 597"/>
                  <a:gd name="T1" fmla="*/ 830 h 830"/>
                  <a:gd name="T2" fmla="*/ 529 w 597"/>
                  <a:gd name="T3" fmla="*/ 822 h 830"/>
                  <a:gd name="T4" fmla="*/ 5 w 597"/>
                  <a:gd name="T5" fmla="*/ 95 h 830"/>
                  <a:gd name="T6" fmla="*/ 0 w 597"/>
                  <a:gd name="T7" fmla="*/ 0 h 830"/>
                  <a:gd name="T8" fmla="*/ 70 w 597"/>
                  <a:gd name="T9" fmla="*/ 64 h 830"/>
                  <a:gd name="T10" fmla="*/ 569 w 597"/>
                  <a:gd name="T11" fmla="*/ 768 h 830"/>
                  <a:gd name="T12" fmla="*/ 597 w 597"/>
                  <a:gd name="T13" fmla="*/ 830 h 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7" h="830">
                    <a:moveTo>
                      <a:pt x="597" y="830"/>
                    </a:moveTo>
                    <a:lnTo>
                      <a:pt x="529" y="822"/>
                    </a:lnTo>
                    <a:cubicBezTo>
                      <a:pt x="242" y="788"/>
                      <a:pt x="26" y="476"/>
                      <a:pt x="5" y="95"/>
                    </a:cubicBezTo>
                    <a:lnTo>
                      <a:pt x="0" y="0"/>
                    </a:lnTo>
                    <a:lnTo>
                      <a:pt x="70" y="64"/>
                    </a:lnTo>
                    <a:cubicBezTo>
                      <a:pt x="282" y="260"/>
                      <a:pt x="448" y="498"/>
                      <a:pt x="569" y="768"/>
                    </a:cubicBezTo>
                    <a:lnTo>
                      <a:pt x="597" y="830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2206A233-CEDC-45F1-89B9-D74CCD9047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7538" y="1214438"/>
                <a:ext cx="4216400" cy="573088"/>
              </a:xfrm>
              <a:custGeom>
                <a:avLst/>
                <a:gdLst>
                  <a:gd name="T0" fmla="*/ 1317 w 4429"/>
                  <a:gd name="T1" fmla="*/ 603 h 603"/>
                  <a:gd name="T2" fmla="*/ 49 w 4429"/>
                  <a:gd name="T3" fmla="*/ 536 h 603"/>
                  <a:gd name="T4" fmla="*/ 0 w 4429"/>
                  <a:gd name="T5" fmla="*/ 530 h 603"/>
                  <a:gd name="T6" fmla="*/ 23 w 4429"/>
                  <a:gd name="T7" fmla="*/ 487 h 603"/>
                  <a:gd name="T8" fmla="*/ 411 w 4429"/>
                  <a:gd name="T9" fmla="*/ 134 h 603"/>
                  <a:gd name="T10" fmla="*/ 1012 w 4429"/>
                  <a:gd name="T11" fmla="*/ 22 h 603"/>
                  <a:gd name="T12" fmla="*/ 2793 w 4429"/>
                  <a:gd name="T13" fmla="*/ 48 h 603"/>
                  <a:gd name="T14" fmla="*/ 4414 w 4429"/>
                  <a:gd name="T15" fmla="*/ 17 h 603"/>
                  <a:gd name="T16" fmla="*/ 4429 w 4429"/>
                  <a:gd name="T17" fmla="*/ 80 h 603"/>
                  <a:gd name="T18" fmla="*/ 1317 w 4429"/>
                  <a:gd name="T19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29" h="603">
                    <a:moveTo>
                      <a:pt x="1317" y="603"/>
                    </a:moveTo>
                    <a:cubicBezTo>
                      <a:pt x="871" y="603"/>
                      <a:pt x="444" y="579"/>
                      <a:pt x="49" y="536"/>
                    </a:cubicBezTo>
                    <a:lnTo>
                      <a:pt x="0" y="530"/>
                    </a:lnTo>
                    <a:lnTo>
                      <a:pt x="23" y="487"/>
                    </a:lnTo>
                    <a:cubicBezTo>
                      <a:pt x="112" y="318"/>
                      <a:pt x="244" y="205"/>
                      <a:pt x="411" y="134"/>
                    </a:cubicBezTo>
                    <a:cubicBezTo>
                      <a:pt x="577" y="63"/>
                      <a:pt x="778" y="33"/>
                      <a:pt x="1012" y="22"/>
                    </a:cubicBezTo>
                    <a:cubicBezTo>
                      <a:pt x="1479" y="0"/>
                      <a:pt x="2078" y="57"/>
                      <a:pt x="2793" y="48"/>
                    </a:cubicBezTo>
                    <a:cubicBezTo>
                      <a:pt x="3455" y="41"/>
                      <a:pt x="3987" y="23"/>
                      <a:pt x="4414" y="17"/>
                    </a:cubicBezTo>
                    <a:lnTo>
                      <a:pt x="4429" y="80"/>
                    </a:lnTo>
                    <a:cubicBezTo>
                      <a:pt x="3791" y="396"/>
                      <a:pt x="2637" y="603"/>
                      <a:pt x="1317" y="603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413437E9-05A4-42D3-9090-938107735A18}"/>
                </a:ext>
              </a:extLst>
            </p:cNvPr>
            <p:cNvGrpSpPr/>
            <p:nvPr/>
          </p:nvGrpSpPr>
          <p:grpSpPr>
            <a:xfrm>
              <a:off x="1777707" y="1221830"/>
              <a:ext cx="794326" cy="794326"/>
              <a:chOff x="1559587" y="2487921"/>
              <a:chExt cx="583872" cy="583872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CE9CC65D-3664-4E67-90E3-7B88EBA383A1}"/>
                  </a:ext>
                </a:extLst>
              </p:cNvPr>
              <p:cNvSpPr/>
              <p:nvPr/>
            </p:nvSpPr>
            <p:spPr>
              <a:xfrm>
                <a:off x="1651027" y="2579361"/>
                <a:ext cx="400992" cy="40099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ECU</a:t>
                </a:r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5BB0128B-24D5-412C-841A-3B526EB81395}"/>
                  </a:ext>
                </a:extLst>
              </p:cNvPr>
              <p:cNvGrpSpPr/>
              <p:nvPr/>
            </p:nvGrpSpPr>
            <p:grpSpPr>
              <a:xfrm rot="5400000">
                <a:off x="2016752" y="2734135"/>
                <a:ext cx="161974" cy="91440"/>
                <a:chOff x="1799034" y="2770346"/>
                <a:chExt cx="96441" cy="91440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AF7C26CE-8017-42E4-ADE3-3F67AD54BAE7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B6C7192E-0A1B-4350-A45D-F425AF74C2D5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9AF72DE4-92DA-4894-B518-6B94C9B95D34}"/>
                  </a:ext>
                </a:extLst>
              </p:cNvPr>
              <p:cNvGrpSpPr/>
              <p:nvPr/>
            </p:nvGrpSpPr>
            <p:grpSpPr>
              <a:xfrm>
                <a:off x="1770536" y="2487921"/>
                <a:ext cx="161974" cy="583872"/>
                <a:chOff x="1767153" y="2487921"/>
                <a:chExt cx="161974" cy="583872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8B746BF5-104E-4F45-9FB0-BE43C671F57D}"/>
                    </a:ext>
                  </a:extLst>
                </p:cNvPr>
                <p:cNvGrpSpPr/>
                <p:nvPr/>
              </p:nvGrpSpPr>
              <p:grpSpPr>
                <a:xfrm>
                  <a:off x="1767153" y="2487921"/>
                  <a:ext cx="161974" cy="91440"/>
                  <a:chOff x="1799034" y="2770346"/>
                  <a:chExt cx="96441" cy="91440"/>
                </a:xfrm>
              </p:grpSpPr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7D38DF19-F04F-4930-AD28-0E1A85938D3D}"/>
                      </a:ext>
                    </a:extLst>
                  </p:cNvPr>
                  <p:cNvSpPr/>
                  <p:nvPr/>
                </p:nvSpPr>
                <p:spPr>
                  <a:xfrm>
                    <a:off x="1799034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31" name="Freeform: Shape 30">
                    <a:extLst>
                      <a:ext uri="{FF2B5EF4-FFF2-40B4-BE49-F238E27FC236}">
                        <a16:creationId xmlns:a16="http://schemas.microsoft.com/office/drawing/2014/main" id="{8EC7057B-7136-4FE4-90AD-453CF010C682}"/>
                      </a:ext>
                    </a:extLst>
                  </p:cNvPr>
                  <p:cNvSpPr/>
                  <p:nvPr/>
                </p:nvSpPr>
                <p:spPr>
                  <a:xfrm>
                    <a:off x="1895475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</p:grpSp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BA7FF99E-1758-4DEF-850F-7102D590EF04}"/>
                    </a:ext>
                  </a:extLst>
                </p:cNvPr>
                <p:cNvGrpSpPr/>
                <p:nvPr/>
              </p:nvGrpSpPr>
              <p:grpSpPr>
                <a:xfrm rot="10800000">
                  <a:off x="1767153" y="2980353"/>
                  <a:ext cx="161974" cy="91440"/>
                  <a:chOff x="1799034" y="2770346"/>
                  <a:chExt cx="96441" cy="91440"/>
                </a:xfrm>
              </p:grpSpPr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C3D06D5D-0338-4745-8884-9462F22AC664}"/>
                      </a:ext>
                    </a:extLst>
                  </p:cNvPr>
                  <p:cNvSpPr/>
                  <p:nvPr/>
                </p:nvSpPr>
                <p:spPr>
                  <a:xfrm>
                    <a:off x="1799034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3E3A7486-49D3-410A-99BB-5BAFEC104561}"/>
                      </a:ext>
                    </a:extLst>
                  </p:cNvPr>
                  <p:cNvSpPr/>
                  <p:nvPr/>
                </p:nvSpPr>
                <p:spPr>
                  <a:xfrm>
                    <a:off x="1895475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</p:grp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66F1D15C-5E98-42ED-A190-C801291A7179}"/>
                  </a:ext>
                </a:extLst>
              </p:cNvPr>
              <p:cNvGrpSpPr/>
              <p:nvPr/>
            </p:nvGrpSpPr>
            <p:grpSpPr>
              <a:xfrm rot="16200000">
                <a:off x="1524320" y="2728430"/>
                <a:ext cx="161974" cy="91440"/>
                <a:chOff x="1799034" y="2770346"/>
                <a:chExt cx="96441" cy="91440"/>
              </a:xfrm>
            </p:grpSpPr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5873CB11-A3FD-4B8A-9DAD-EC48CD54895F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FB94323F-F9EB-4CA0-88E6-15065A741503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81058218-226F-4298-80C7-F9AA782BE416}"/>
                </a:ext>
              </a:extLst>
            </p:cNvPr>
            <p:cNvGrpSpPr/>
            <p:nvPr/>
          </p:nvGrpSpPr>
          <p:grpSpPr>
            <a:xfrm>
              <a:off x="2061658" y="2077304"/>
              <a:ext cx="225766" cy="1268288"/>
              <a:chOff x="1768079" y="3150394"/>
              <a:chExt cx="165950" cy="932259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DEFDB629-87D1-4D50-9582-E9C22775EA39}"/>
                  </a:ext>
                </a:extLst>
              </p:cNvPr>
              <p:cNvSpPr/>
              <p:nvPr/>
            </p:nvSpPr>
            <p:spPr>
              <a:xfrm>
                <a:off x="1768079" y="3150394"/>
                <a:ext cx="158353" cy="932259"/>
              </a:xfrm>
              <a:custGeom>
                <a:avLst/>
                <a:gdLst>
                  <a:gd name="connsiteX0" fmla="*/ 1190 w 158353"/>
                  <a:gd name="connsiteY0" fmla="*/ 0 h 932259"/>
                  <a:gd name="connsiteX1" fmla="*/ 1190 w 158353"/>
                  <a:gd name="connsiteY1" fmla="*/ 127397 h 932259"/>
                  <a:gd name="connsiteX2" fmla="*/ 157162 w 158353"/>
                  <a:gd name="connsiteY2" fmla="*/ 283369 h 932259"/>
                  <a:gd name="connsiteX3" fmla="*/ 2381 w 158353"/>
                  <a:gd name="connsiteY3" fmla="*/ 438150 h 932259"/>
                  <a:gd name="connsiteX4" fmla="*/ 158353 w 158353"/>
                  <a:gd name="connsiteY4" fmla="*/ 594122 h 932259"/>
                  <a:gd name="connsiteX5" fmla="*/ 0 w 158353"/>
                  <a:gd name="connsiteY5" fmla="*/ 752475 h 932259"/>
                  <a:gd name="connsiteX6" fmla="*/ 0 w 158353"/>
                  <a:gd name="connsiteY6" fmla="*/ 932259 h 932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8353" h="932259">
                    <a:moveTo>
                      <a:pt x="1190" y="0"/>
                    </a:moveTo>
                    <a:lnTo>
                      <a:pt x="1190" y="127397"/>
                    </a:lnTo>
                    <a:lnTo>
                      <a:pt x="157162" y="283369"/>
                    </a:lnTo>
                    <a:lnTo>
                      <a:pt x="2381" y="438150"/>
                    </a:lnTo>
                    <a:lnTo>
                      <a:pt x="158353" y="594122"/>
                    </a:lnTo>
                    <a:lnTo>
                      <a:pt x="0" y="752475"/>
                    </a:lnTo>
                    <a:lnTo>
                      <a:pt x="0" y="932259"/>
                    </a:lnTo>
                  </a:path>
                </a:pathLst>
              </a:cu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9F15B6B5-05F2-4207-A715-B48A529E157D}"/>
                  </a:ext>
                </a:extLst>
              </p:cNvPr>
              <p:cNvSpPr/>
              <p:nvPr/>
            </p:nvSpPr>
            <p:spPr>
              <a:xfrm flipH="1">
                <a:off x="1775676" y="3150394"/>
                <a:ext cx="158353" cy="932259"/>
              </a:xfrm>
              <a:custGeom>
                <a:avLst/>
                <a:gdLst>
                  <a:gd name="connsiteX0" fmla="*/ 1190 w 158353"/>
                  <a:gd name="connsiteY0" fmla="*/ 0 h 932259"/>
                  <a:gd name="connsiteX1" fmla="*/ 1190 w 158353"/>
                  <a:gd name="connsiteY1" fmla="*/ 127397 h 932259"/>
                  <a:gd name="connsiteX2" fmla="*/ 157162 w 158353"/>
                  <a:gd name="connsiteY2" fmla="*/ 283369 h 932259"/>
                  <a:gd name="connsiteX3" fmla="*/ 2381 w 158353"/>
                  <a:gd name="connsiteY3" fmla="*/ 438150 h 932259"/>
                  <a:gd name="connsiteX4" fmla="*/ 158353 w 158353"/>
                  <a:gd name="connsiteY4" fmla="*/ 594122 h 932259"/>
                  <a:gd name="connsiteX5" fmla="*/ 0 w 158353"/>
                  <a:gd name="connsiteY5" fmla="*/ 752475 h 932259"/>
                  <a:gd name="connsiteX6" fmla="*/ 0 w 158353"/>
                  <a:gd name="connsiteY6" fmla="*/ 932259 h 932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8353" h="932259">
                    <a:moveTo>
                      <a:pt x="1190" y="0"/>
                    </a:moveTo>
                    <a:lnTo>
                      <a:pt x="1190" y="127397"/>
                    </a:lnTo>
                    <a:lnTo>
                      <a:pt x="157162" y="283369"/>
                    </a:lnTo>
                    <a:lnTo>
                      <a:pt x="2381" y="438150"/>
                    </a:lnTo>
                    <a:lnTo>
                      <a:pt x="158353" y="594122"/>
                    </a:lnTo>
                    <a:lnTo>
                      <a:pt x="0" y="752475"/>
                    </a:lnTo>
                    <a:lnTo>
                      <a:pt x="0" y="932259"/>
                    </a:lnTo>
                  </a:path>
                </a:pathLst>
              </a:cu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00F1528-9493-41C9-86CB-FA4F16E77ABA}"/>
                </a:ext>
              </a:extLst>
            </p:cNvPr>
            <p:cNvSpPr txBox="1"/>
            <p:nvPr/>
          </p:nvSpPr>
          <p:spPr>
            <a:xfrm>
              <a:off x="1298197" y="1587332"/>
              <a:ext cx="580125" cy="278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accent1"/>
                  </a:solidFill>
                </a:rPr>
                <a:t>TEMP</a:t>
              </a: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CB79ABF8-51DA-475E-AF38-DCDE25726347}"/>
                </a:ext>
              </a:extLst>
            </p:cNvPr>
            <p:cNvGrpSpPr/>
            <p:nvPr/>
          </p:nvGrpSpPr>
          <p:grpSpPr>
            <a:xfrm>
              <a:off x="1775547" y="3385530"/>
              <a:ext cx="794326" cy="794326"/>
              <a:chOff x="1559587" y="2487921"/>
              <a:chExt cx="583872" cy="583872"/>
            </a:xfrm>
          </p:grpSpPr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F9D156AC-AE73-4C64-B3FC-2B618C69D3BA}"/>
                  </a:ext>
                </a:extLst>
              </p:cNvPr>
              <p:cNvSpPr/>
              <p:nvPr/>
            </p:nvSpPr>
            <p:spPr>
              <a:xfrm>
                <a:off x="1651027" y="2579361"/>
                <a:ext cx="400992" cy="40099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ECU</a:t>
                </a:r>
              </a:p>
            </p:txBody>
          </p: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444F2048-FC85-449F-8CB1-5BA1F9F287F7}"/>
                  </a:ext>
                </a:extLst>
              </p:cNvPr>
              <p:cNvGrpSpPr/>
              <p:nvPr/>
            </p:nvGrpSpPr>
            <p:grpSpPr>
              <a:xfrm rot="5400000">
                <a:off x="2016752" y="2734135"/>
                <a:ext cx="161974" cy="91440"/>
                <a:chOff x="1799034" y="2770346"/>
                <a:chExt cx="96441" cy="91440"/>
              </a:xfrm>
            </p:grpSpPr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DAEA4E83-A3D8-417A-9912-06D7E4559D15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2849F30-503A-4326-8246-67CB03E43C7B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32159226-8DF9-449C-9425-B7A183B096F2}"/>
                  </a:ext>
                </a:extLst>
              </p:cNvPr>
              <p:cNvGrpSpPr/>
              <p:nvPr/>
            </p:nvGrpSpPr>
            <p:grpSpPr>
              <a:xfrm>
                <a:off x="1770536" y="2487921"/>
                <a:ext cx="161974" cy="583872"/>
                <a:chOff x="1767153" y="2487921"/>
                <a:chExt cx="161974" cy="583872"/>
              </a:xfrm>
            </p:grpSpPr>
            <p:grpSp>
              <p:nvGrpSpPr>
                <p:cNvPr id="110" name="Group 109">
                  <a:extLst>
                    <a:ext uri="{FF2B5EF4-FFF2-40B4-BE49-F238E27FC236}">
                      <a16:creationId xmlns:a16="http://schemas.microsoft.com/office/drawing/2014/main" id="{D8355262-8BCD-49A7-BAFA-8079CD0C3ED6}"/>
                    </a:ext>
                  </a:extLst>
                </p:cNvPr>
                <p:cNvGrpSpPr/>
                <p:nvPr/>
              </p:nvGrpSpPr>
              <p:grpSpPr>
                <a:xfrm>
                  <a:off x="1767153" y="2487921"/>
                  <a:ext cx="161974" cy="91440"/>
                  <a:chOff x="1799034" y="2770346"/>
                  <a:chExt cx="96441" cy="91440"/>
                </a:xfrm>
              </p:grpSpPr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708746C4-31FB-4939-B6D9-209E31472B9F}"/>
                      </a:ext>
                    </a:extLst>
                  </p:cNvPr>
                  <p:cNvSpPr/>
                  <p:nvPr/>
                </p:nvSpPr>
                <p:spPr>
                  <a:xfrm>
                    <a:off x="1799034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115" name="Freeform: Shape 114">
                    <a:extLst>
                      <a:ext uri="{FF2B5EF4-FFF2-40B4-BE49-F238E27FC236}">
                        <a16:creationId xmlns:a16="http://schemas.microsoft.com/office/drawing/2014/main" id="{A392088B-ECC2-43C9-9A16-EDC20970B201}"/>
                      </a:ext>
                    </a:extLst>
                  </p:cNvPr>
                  <p:cNvSpPr/>
                  <p:nvPr/>
                </p:nvSpPr>
                <p:spPr>
                  <a:xfrm>
                    <a:off x="1895475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</p:grpSp>
            <p:grpSp>
              <p:nvGrpSpPr>
                <p:cNvPr id="111" name="Group 110">
                  <a:extLst>
                    <a:ext uri="{FF2B5EF4-FFF2-40B4-BE49-F238E27FC236}">
                      <a16:creationId xmlns:a16="http://schemas.microsoft.com/office/drawing/2014/main" id="{60F888B9-F70B-466C-A5E7-077D7C529F28}"/>
                    </a:ext>
                  </a:extLst>
                </p:cNvPr>
                <p:cNvGrpSpPr/>
                <p:nvPr/>
              </p:nvGrpSpPr>
              <p:grpSpPr>
                <a:xfrm rot="10800000">
                  <a:off x="1767153" y="2980353"/>
                  <a:ext cx="161974" cy="91440"/>
                  <a:chOff x="1799034" y="2770346"/>
                  <a:chExt cx="96441" cy="91440"/>
                </a:xfrm>
              </p:grpSpPr>
              <p:sp>
                <p:nvSpPr>
                  <p:cNvPr id="112" name="Freeform: Shape 111">
                    <a:extLst>
                      <a:ext uri="{FF2B5EF4-FFF2-40B4-BE49-F238E27FC236}">
                        <a16:creationId xmlns:a16="http://schemas.microsoft.com/office/drawing/2014/main" id="{0E516AAA-BFDC-4319-B367-0200AC34F89E}"/>
                      </a:ext>
                    </a:extLst>
                  </p:cNvPr>
                  <p:cNvSpPr/>
                  <p:nvPr/>
                </p:nvSpPr>
                <p:spPr>
                  <a:xfrm>
                    <a:off x="1799034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E39F1432-9407-41C4-A298-735AD49E65CF}"/>
                      </a:ext>
                    </a:extLst>
                  </p:cNvPr>
                  <p:cNvSpPr/>
                  <p:nvPr/>
                </p:nvSpPr>
                <p:spPr>
                  <a:xfrm>
                    <a:off x="1895475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</p:grpSp>
          </p:grp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DB2E661B-DBEB-4B39-8673-2533C89B138A}"/>
                  </a:ext>
                </a:extLst>
              </p:cNvPr>
              <p:cNvGrpSpPr/>
              <p:nvPr/>
            </p:nvGrpSpPr>
            <p:grpSpPr>
              <a:xfrm rot="16200000">
                <a:off x="1524320" y="2728430"/>
                <a:ext cx="161974" cy="91440"/>
                <a:chOff x="1799034" y="2770346"/>
                <a:chExt cx="96441" cy="91440"/>
              </a:xfrm>
            </p:grpSpPr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A78E187B-AD0F-4A87-8BB2-00978778C3F7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61C2B396-D8F0-4CCC-8FB7-0C64C0E621EE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</p:grp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DC048AD-B138-49C5-9D55-87C968898364}"/>
                </a:ext>
              </a:extLst>
            </p:cNvPr>
            <p:cNvSpPr txBox="1"/>
            <p:nvPr/>
          </p:nvSpPr>
          <p:spPr>
            <a:xfrm>
              <a:off x="2495202" y="1587332"/>
              <a:ext cx="512804" cy="287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accent1"/>
                  </a:solidFill>
                </a:rPr>
                <a:t>RPM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C5E5BFE5-39AA-4398-9F8C-9ABACC29819A}"/>
                </a:ext>
              </a:extLst>
            </p:cNvPr>
            <p:cNvSpPr txBox="1"/>
            <p:nvPr/>
          </p:nvSpPr>
          <p:spPr>
            <a:xfrm>
              <a:off x="1738881" y="4157933"/>
              <a:ext cx="871323" cy="278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accent1"/>
                  </a:solidFill>
                </a:rPr>
                <a:t>THROTTLE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D682F82-337D-44F6-B6FF-C23403057B42}"/>
                </a:ext>
              </a:extLst>
            </p:cNvPr>
            <p:cNvSpPr txBox="1"/>
            <p:nvPr/>
          </p:nvSpPr>
          <p:spPr>
            <a:xfrm rot="16200000">
              <a:off x="1651710" y="2873101"/>
              <a:ext cx="507411" cy="287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CAN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A3CAD380-6A5C-4F74-9AB4-1067BE663523}"/>
                </a:ext>
              </a:extLst>
            </p:cNvPr>
            <p:cNvSpPr txBox="1"/>
            <p:nvPr/>
          </p:nvSpPr>
          <p:spPr>
            <a:xfrm rot="16200000">
              <a:off x="1554831" y="2419187"/>
              <a:ext cx="711504" cy="278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/ OBD-II</a:t>
              </a:r>
            </a:p>
          </p:txBody>
        </p:sp>
        <p:grpSp>
          <p:nvGrpSpPr>
            <p:cNvPr id="209" name="MyPi Gateway">
              <a:extLst>
                <a:ext uri="{FF2B5EF4-FFF2-40B4-BE49-F238E27FC236}">
                  <a16:creationId xmlns:a16="http://schemas.microsoft.com/office/drawing/2014/main" id="{FAB2F839-8D1C-4E2E-A4DF-15C9B60279C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004317" y="1742267"/>
              <a:ext cx="2122646" cy="1957990"/>
              <a:chOff x="6369844" y="2451497"/>
              <a:chExt cx="1412081" cy="1302544"/>
            </a:xfrm>
          </p:grpSpPr>
          <p:grpSp>
            <p:nvGrpSpPr>
              <p:cNvPr id="178" name="Embedded Logo">
                <a:extLst>
                  <a:ext uri="{FF2B5EF4-FFF2-40B4-BE49-F238E27FC236}">
                    <a16:creationId xmlns:a16="http://schemas.microsoft.com/office/drawing/2014/main" id="{0E376886-7B98-4A84-A3D7-E5F87C8CC98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457951" y="2976657"/>
                <a:ext cx="1228724" cy="233748"/>
                <a:chOff x="4891088" y="792163"/>
                <a:chExt cx="6308725" cy="1200150"/>
              </a:xfrm>
            </p:grpSpPr>
            <p:sp>
              <p:nvSpPr>
                <p:cNvPr id="134" name="Freeform 15">
                  <a:extLst>
                    <a:ext uri="{FF2B5EF4-FFF2-40B4-BE49-F238E27FC236}">
                      <a16:creationId xmlns:a16="http://schemas.microsoft.com/office/drawing/2014/main" id="{FCD73936-8E97-4B32-891B-010A011E18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89776" y="1722438"/>
                  <a:ext cx="225425" cy="268288"/>
                </a:xfrm>
                <a:custGeom>
                  <a:avLst/>
                  <a:gdLst>
                    <a:gd name="T0" fmla="*/ 78 w 271"/>
                    <a:gd name="T1" fmla="*/ 295 h 322"/>
                    <a:gd name="T2" fmla="*/ 19 w 271"/>
                    <a:gd name="T3" fmla="*/ 133 h 322"/>
                    <a:gd name="T4" fmla="*/ 193 w 271"/>
                    <a:gd name="T5" fmla="*/ 21 h 322"/>
                    <a:gd name="T6" fmla="*/ 265 w 271"/>
                    <a:gd name="T7" fmla="*/ 94 h 322"/>
                    <a:gd name="T8" fmla="*/ 239 w 271"/>
                    <a:gd name="T9" fmla="*/ 124 h 322"/>
                    <a:gd name="T10" fmla="*/ 197 w 271"/>
                    <a:gd name="T11" fmla="*/ 102 h 322"/>
                    <a:gd name="T12" fmla="*/ 133 w 271"/>
                    <a:gd name="T13" fmla="*/ 78 h 322"/>
                    <a:gd name="T14" fmla="*/ 91 w 271"/>
                    <a:gd name="T15" fmla="*/ 224 h 322"/>
                    <a:gd name="T16" fmla="*/ 181 w 271"/>
                    <a:gd name="T17" fmla="*/ 222 h 322"/>
                    <a:gd name="T18" fmla="*/ 230 w 271"/>
                    <a:gd name="T19" fmla="*/ 197 h 322"/>
                    <a:gd name="T20" fmla="*/ 241 w 271"/>
                    <a:gd name="T21" fmla="*/ 251 h 322"/>
                    <a:gd name="T22" fmla="*/ 78 w 271"/>
                    <a:gd name="T23" fmla="*/ 295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1" h="322">
                      <a:moveTo>
                        <a:pt x="78" y="295"/>
                      </a:moveTo>
                      <a:cubicBezTo>
                        <a:pt x="22" y="271"/>
                        <a:pt x="0" y="211"/>
                        <a:pt x="19" y="133"/>
                      </a:cubicBezTo>
                      <a:cubicBezTo>
                        <a:pt x="39" y="49"/>
                        <a:pt x="115" y="0"/>
                        <a:pt x="193" y="21"/>
                      </a:cubicBezTo>
                      <a:cubicBezTo>
                        <a:pt x="236" y="33"/>
                        <a:pt x="257" y="54"/>
                        <a:pt x="265" y="94"/>
                      </a:cubicBezTo>
                      <a:cubicBezTo>
                        <a:pt x="271" y="123"/>
                        <a:pt x="270" y="124"/>
                        <a:pt x="239" y="124"/>
                      </a:cubicBezTo>
                      <a:cubicBezTo>
                        <a:pt x="214" y="124"/>
                        <a:pt x="205" y="119"/>
                        <a:pt x="197" y="102"/>
                      </a:cubicBezTo>
                      <a:cubicBezTo>
                        <a:pt x="186" y="77"/>
                        <a:pt x="161" y="68"/>
                        <a:pt x="133" y="78"/>
                      </a:cubicBezTo>
                      <a:cubicBezTo>
                        <a:pt x="86" y="95"/>
                        <a:pt x="60" y="187"/>
                        <a:pt x="91" y="224"/>
                      </a:cubicBezTo>
                      <a:cubicBezTo>
                        <a:pt x="115" y="254"/>
                        <a:pt x="156" y="253"/>
                        <a:pt x="181" y="222"/>
                      </a:cubicBezTo>
                      <a:cubicBezTo>
                        <a:pt x="195" y="205"/>
                        <a:pt x="209" y="197"/>
                        <a:pt x="230" y="197"/>
                      </a:cubicBezTo>
                      <a:cubicBezTo>
                        <a:pt x="265" y="197"/>
                        <a:pt x="267" y="208"/>
                        <a:pt x="241" y="251"/>
                      </a:cubicBezTo>
                      <a:cubicBezTo>
                        <a:pt x="210" y="302"/>
                        <a:pt x="139" y="322"/>
                        <a:pt x="78" y="295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5A82FDE7-FDA6-4916-8E47-2BC47ACA4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1293" y="1737278"/>
                  <a:ext cx="220354" cy="241003"/>
                </a:xfrm>
                <a:custGeom>
                  <a:avLst/>
                  <a:gdLst>
                    <a:gd name="connsiteX0" fmla="*/ 134851 w 220354"/>
                    <a:gd name="connsiteY0" fmla="*/ 50449 h 241003"/>
                    <a:gd name="connsiteX1" fmla="*/ 102052 w 220354"/>
                    <a:gd name="connsiteY1" fmla="*/ 51385 h 241003"/>
                    <a:gd name="connsiteX2" fmla="*/ 71776 w 220354"/>
                    <a:gd name="connsiteY2" fmla="*/ 182001 h 241003"/>
                    <a:gd name="connsiteX3" fmla="*/ 127282 w 220354"/>
                    <a:gd name="connsiteY3" fmla="*/ 187825 h 241003"/>
                    <a:gd name="connsiteX4" fmla="*/ 160081 w 220354"/>
                    <a:gd name="connsiteY4" fmla="*/ 68856 h 241003"/>
                    <a:gd name="connsiteX5" fmla="*/ 134851 w 220354"/>
                    <a:gd name="connsiteY5" fmla="*/ 50449 h 241003"/>
                    <a:gd name="connsiteX6" fmla="*/ 142643 w 220354"/>
                    <a:gd name="connsiteY6" fmla="*/ 2029 h 241003"/>
                    <a:gd name="connsiteX7" fmla="*/ 184882 w 220354"/>
                    <a:gd name="connsiteY7" fmla="*/ 16370 h 241003"/>
                    <a:gd name="connsiteX8" fmla="*/ 202447 w 220354"/>
                    <a:gd name="connsiteY8" fmla="*/ 182179 h 241003"/>
                    <a:gd name="connsiteX9" fmla="*/ 51890 w 220354"/>
                    <a:gd name="connsiteY9" fmla="*/ 231587 h 241003"/>
                    <a:gd name="connsiteX10" fmla="*/ 32 w 220354"/>
                    <a:gd name="connsiteY10" fmla="*/ 135284 h 241003"/>
                    <a:gd name="connsiteX11" fmla="*/ 92875 w 220354"/>
                    <a:gd name="connsiteY11" fmla="*/ 2134 h 241003"/>
                    <a:gd name="connsiteX12" fmla="*/ 142643 w 220354"/>
                    <a:gd name="connsiteY12" fmla="*/ 2029 h 2410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20354" h="241003">
                      <a:moveTo>
                        <a:pt x="134851" y="50449"/>
                      </a:moveTo>
                      <a:cubicBezTo>
                        <a:pt x="124759" y="47433"/>
                        <a:pt x="113406" y="47641"/>
                        <a:pt x="102052" y="51385"/>
                      </a:cubicBezTo>
                      <a:cubicBezTo>
                        <a:pt x="57479" y="67192"/>
                        <a:pt x="37295" y="153715"/>
                        <a:pt x="71776" y="182001"/>
                      </a:cubicBezTo>
                      <a:cubicBezTo>
                        <a:pt x="91960" y="197808"/>
                        <a:pt x="105416" y="199472"/>
                        <a:pt x="127282" y="187825"/>
                      </a:cubicBezTo>
                      <a:cubicBezTo>
                        <a:pt x="157558" y="172018"/>
                        <a:pt x="178583" y="95478"/>
                        <a:pt x="160081" y="68856"/>
                      </a:cubicBezTo>
                      <a:cubicBezTo>
                        <a:pt x="153774" y="59704"/>
                        <a:pt x="144943" y="53465"/>
                        <a:pt x="134851" y="50449"/>
                      </a:cubicBezTo>
                      <a:close/>
                      <a:moveTo>
                        <a:pt x="142643" y="2029"/>
                      </a:moveTo>
                      <a:cubicBezTo>
                        <a:pt x="159789" y="4646"/>
                        <a:pt x="175681" y="9671"/>
                        <a:pt x="184882" y="16370"/>
                      </a:cubicBezTo>
                      <a:cubicBezTo>
                        <a:pt x="223358" y="43168"/>
                        <a:pt x="232558" y="128585"/>
                        <a:pt x="202447" y="182179"/>
                      </a:cubicBezTo>
                      <a:cubicBezTo>
                        <a:pt x="174008" y="233262"/>
                        <a:pt x="107094" y="255035"/>
                        <a:pt x="51890" y="231587"/>
                      </a:cubicBezTo>
                      <a:cubicBezTo>
                        <a:pt x="15087" y="215676"/>
                        <a:pt x="-805" y="185529"/>
                        <a:pt x="32" y="135284"/>
                      </a:cubicBezTo>
                      <a:cubicBezTo>
                        <a:pt x="868" y="65778"/>
                        <a:pt x="36834" y="15533"/>
                        <a:pt x="92875" y="2134"/>
                      </a:cubicBezTo>
                      <a:cubicBezTo>
                        <a:pt x="107095" y="-797"/>
                        <a:pt x="125496" y="-588"/>
                        <a:pt x="142643" y="2029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37" name="Freeform 18">
                  <a:extLst>
                    <a:ext uri="{FF2B5EF4-FFF2-40B4-BE49-F238E27FC236}">
                      <a16:creationId xmlns:a16="http://schemas.microsoft.com/office/drawing/2014/main" id="{A7A6D99E-4786-472A-A100-C4F8825871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1088" y="1725613"/>
                  <a:ext cx="209550" cy="266700"/>
                </a:xfrm>
                <a:custGeom>
                  <a:avLst/>
                  <a:gdLst>
                    <a:gd name="T0" fmla="*/ 60 w 250"/>
                    <a:gd name="T1" fmla="*/ 290 h 319"/>
                    <a:gd name="T2" fmla="*/ 0 w 250"/>
                    <a:gd name="T3" fmla="*/ 178 h 319"/>
                    <a:gd name="T4" fmla="*/ 171 w 250"/>
                    <a:gd name="T5" fmla="*/ 15 h 319"/>
                    <a:gd name="T6" fmla="*/ 250 w 250"/>
                    <a:gd name="T7" fmla="*/ 93 h 319"/>
                    <a:gd name="T8" fmla="*/ 217 w 250"/>
                    <a:gd name="T9" fmla="*/ 120 h 319"/>
                    <a:gd name="T10" fmla="*/ 185 w 250"/>
                    <a:gd name="T11" fmla="*/ 106 h 319"/>
                    <a:gd name="T12" fmla="*/ 130 w 250"/>
                    <a:gd name="T13" fmla="*/ 71 h 319"/>
                    <a:gd name="T14" fmla="*/ 68 w 250"/>
                    <a:gd name="T15" fmla="*/ 205 h 319"/>
                    <a:gd name="T16" fmla="*/ 171 w 250"/>
                    <a:gd name="T17" fmla="*/ 213 h 319"/>
                    <a:gd name="T18" fmla="*/ 209 w 250"/>
                    <a:gd name="T19" fmla="*/ 193 h 319"/>
                    <a:gd name="T20" fmla="*/ 225 w 250"/>
                    <a:gd name="T21" fmla="*/ 250 h 319"/>
                    <a:gd name="T22" fmla="*/ 60 w 250"/>
                    <a:gd name="T23" fmla="*/ 290 h 3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50" h="319">
                      <a:moveTo>
                        <a:pt x="60" y="290"/>
                      </a:moveTo>
                      <a:cubicBezTo>
                        <a:pt x="21" y="271"/>
                        <a:pt x="0" y="232"/>
                        <a:pt x="0" y="178"/>
                      </a:cubicBezTo>
                      <a:cubicBezTo>
                        <a:pt x="1" y="71"/>
                        <a:pt x="76" y="0"/>
                        <a:pt x="171" y="15"/>
                      </a:cubicBezTo>
                      <a:cubicBezTo>
                        <a:pt x="213" y="22"/>
                        <a:pt x="250" y="59"/>
                        <a:pt x="250" y="93"/>
                      </a:cubicBezTo>
                      <a:cubicBezTo>
                        <a:pt x="250" y="117"/>
                        <a:pt x="247" y="120"/>
                        <a:pt x="217" y="120"/>
                      </a:cubicBezTo>
                      <a:cubicBezTo>
                        <a:pt x="195" y="120"/>
                        <a:pt x="185" y="115"/>
                        <a:pt x="185" y="106"/>
                      </a:cubicBezTo>
                      <a:cubicBezTo>
                        <a:pt x="185" y="88"/>
                        <a:pt x="150" y="65"/>
                        <a:pt x="130" y="71"/>
                      </a:cubicBezTo>
                      <a:cubicBezTo>
                        <a:pt x="87" y="82"/>
                        <a:pt x="55" y="152"/>
                        <a:pt x="68" y="205"/>
                      </a:cubicBezTo>
                      <a:cubicBezTo>
                        <a:pt x="80" y="251"/>
                        <a:pt x="157" y="257"/>
                        <a:pt x="171" y="213"/>
                      </a:cubicBezTo>
                      <a:cubicBezTo>
                        <a:pt x="176" y="198"/>
                        <a:pt x="185" y="193"/>
                        <a:pt x="209" y="193"/>
                      </a:cubicBezTo>
                      <a:cubicBezTo>
                        <a:pt x="245" y="193"/>
                        <a:pt x="249" y="208"/>
                        <a:pt x="225" y="250"/>
                      </a:cubicBezTo>
                      <a:cubicBezTo>
                        <a:pt x="195" y="300"/>
                        <a:pt x="118" y="319"/>
                        <a:pt x="60" y="290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771954D7-A29D-46FD-A853-7323CEFB8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27894" y="1737584"/>
                  <a:ext cx="217585" cy="241312"/>
                </a:xfrm>
                <a:custGeom>
                  <a:avLst/>
                  <a:gdLst>
                    <a:gd name="connsiteX0" fmla="*/ 104283 w 217585"/>
                    <a:gd name="connsiteY0" fmla="*/ 48074 h 241312"/>
                    <a:gd name="connsiteX1" fmla="*/ 52682 w 217585"/>
                    <a:gd name="connsiteY1" fmla="*/ 134235 h 241312"/>
                    <a:gd name="connsiteX2" fmla="*/ 131729 w 217585"/>
                    <a:gd name="connsiteY2" fmla="*/ 180981 h 241312"/>
                    <a:gd name="connsiteX3" fmla="*/ 135057 w 217585"/>
                    <a:gd name="connsiteY3" fmla="*/ 49926 h 241312"/>
                    <a:gd name="connsiteX4" fmla="*/ 104283 w 217585"/>
                    <a:gd name="connsiteY4" fmla="*/ 48074 h 241312"/>
                    <a:gd name="connsiteX5" fmla="*/ 115780 w 217585"/>
                    <a:gd name="connsiteY5" fmla="*/ 28 h 241312"/>
                    <a:gd name="connsiteX6" fmla="*/ 177975 w 217585"/>
                    <a:gd name="connsiteY6" fmla="*/ 13627 h 241312"/>
                    <a:gd name="connsiteX7" fmla="*/ 199645 w 217585"/>
                    <a:gd name="connsiteY7" fmla="*/ 180163 h 241312"/>
                    <a:gd name="connsiteX8" fmla="*/ 47959 w 217585"/>
                    <a:gd name="connsiteY8" fmla="*/ 231211 h 241312"/>
                    <a:gd name="connsiteX9" fmla="*/ 453 w 217585"/>
                    <a:gd name="connsiteY9" fmla="*/ 121582 h 241312"/>
                    <a:gd name="connsiteX10" fmla="*/ 55460 w 217585"/>
                    <a:gd name="connsiteY10" fmla="*/ 15301 h 241312"/>
                    <a:gd name="connsiteX11" fmla="*/ 115780 w 217585"/>
                    <a:gd name="connsiteY11" fmla="*/ 28 h 241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7585" h="241312">
                      <a:moveTo>
                        <a:pt x="104283" y="48074"/>
                      </a:moveTo>
                      <a:cubicBezTo>
                        <a:pt x="75148" y="55665"/>
                        <a:pt x="52682" y="89785"/>
                        <a:pt x="52682" y="134235"/>
                      </a:cubicBezTo>
                      <a:cubicBezTo>
                        <a:pt x="52682" y="188493"/>
                        <a:pt x="92621" y="211866"/>
                        <a:pt x="131729" y="180981"/>
                      </a:cubicBezTo>
                      <a:cubicBezTo>
                        <a:pt x="170836" y="150095"/>
                        <a:pt x="173332" y="64117"/>
                        <a:pt x="135057" y="49926"/>
                      </a:cubicBezTo>
                      <a:cubicBezTo>
                        <a:pt x="124448" y="45961"/>
                        <a:pt x="113995" y="45544"/>
                        <a:pt x="104283" y="48074"/>
                      </a:cubicBezTo>
                      <a:close/>
                      <a:moveTo>
                        <a:pt x="115780" y="28"/>
                      </a:moveTo>
                      <a:cubicBezTo>
                        <a:pt x="139637" y="-391"/>
                        <a:pt x="163806" y="4003"/>
                        <a:pt x="177975" y="13627"/>
                      </a:cubicBezTo>
                      <a:cubicBezTo>
                        <a:pt x="220481" y="41243"/>
                        <a:pt x="230482" y="119908"/>
                        <a:pt x="199645" y="180163"/>
                      </a:cubicBezTo>
                      <a:cubicBezTo>
                        <a:pt x="172975" y="232885"/>
                        <a:pt x="104633" y="256317"/>
                        <a:pt x="47959" y="231211"/>
                      </a:cubicBezTo>
                      <a:cubicBezTo>
                        <a:pt x="12121" y="215311"/>
                        <a:pt x="-2881" y="180999"/>
                        <a:pt x="453" y="121582"/>
                      </a:cubicBezTo>
                      <a:cubicBezTo>
                        <a:pt x="3787" y="69697"/>
                        <a:pt x="17122" y="43754"/>
                        <a:pt x="55460" y="15301"/>
                      </a:cubicBezTo>
                      <a:cubicBezTo>
                        <a:pt x="68378" y="5677"/>
                        <a:pt x="91923" y="446"/>
                        <a:pt x="115780" y="28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D3F00E92-4256-471C-896C-C3368AAC5A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564" y="1737804"/>
                  <a:ext cx="219500" cy="241707"/>
                </a:xfrm>
                <a:custGeom>
                  <a:avLst/>
                  <a:gdLst>
                    <a:gd name="connsiteX0" fmla="*/ 121854 w 219500"/>
                    <a:gd name="connsiteY0" fmla="*/ 46756 h 241707"/>
                    <a:gd name="connsiteX1" fmla="*/ 99279 w 219500"/>
                    <a:gd name="connsiteY1" fmla="*/ 50164 h 241707"/>
                    <a:gd name="connsiteX2" fmla="*/ 69314 w 219500"/>
                    <a:gd name="connsiteY2" fmla="*/ 180293 h 241707"/>
                    <a:gd name="connsiteX3" fmla="*/ 138401 w 219500"/>
                    <a:gd name="connsiteY3" fmla="*/ 174416 h 241707"/>
                    <a:gd name="connsiteX4" fmla="*/ 121854 w 219500"/>
                    <a:gd name="connsiteY4" fmla="*/ 46756 h 241707"/>
                    <a:gd name="connsiteX5" fmla="*/ 124126 w 219500"/>
                    <a:gd name="connsiteY5" fmla="*/ 337 h 241707"/>
                    <a:gd name="connsiteX6" fmla="*/ 182219 w 219500"/>
                    <a:gd name="connsiteY6" fmla="*/ 15939 h 241707"/>
                    <a:gd name="connsiteX7" fmla="*/ 180554 w 219500"/>
                    <a:gd name="connsiteY7" fmla="*/ 206936 h 241707"/>
                    <a:gd name="connsiteX8" fmla="*/ 48126 w 219500"/>
                    <a:gd name="connsiteY8" fmla="*/ 231229 h 241707"/>
                    <a:gd name="connsiteX9" fmla="*/ 651 w 219500"/>
                    <a:gd name="connsiteY9" fmla="*/ 122328 h 241707"/>
                    <a:gd name="connsiteX10" fmla="*/ 62285 w 219500"/>
                    <a:gd name="connsiteY10" fmla="*/ 9238 h 241707"/>
                    <a:gd name="connsiteX11" fmla="*/ 124126 w 219500"/>
                    <a:gd name="connsiteY11" fmla="*/ 337 h 241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9500" h="241707">
                      <a:moveTo>
                        <a:pt x="121854" y="46756"/>
                      </a:moveTo>
                      <a:cubicBezTo>
                        <a:pt x="114951" y="46294"/>
                        <a:pt x="107395" y="47330"/>
                        <a:pt x="99279" y="50164"/>
                      </a:cubicBezTo>
                      <a:cubicBezTo>
                        <a:pt x="58493" y="64436"/>
                        <a:pt x="39349" y="150069"/>
                        <a:pt x="69314" y="180293"/>
                      </a:cubicBezTo>
                      <a:cubicBezTo>
                        <a:pt x="90956" y="202121"/>
                        <a:pt x="113430" y="200442"/>
                        <a:pt x="138401" y="174416"/>
                      </a:cubicBezTo>
                      <a:cubicBezTo>
                        <a:pt x="186470" y="126667"/>
                        <a:pt x="170174" y="49993"/>
                        <a:pt x="121854" y="46756"/>
                      </a:cubicBezTo>
                      <a:close/>
                      <a:moveTo>
                        <a:pt x="124126" y="337"/>
                      </a:moveTo>
                      <a:cubicBezTo>
                        <a:pt x="147655" y="1698"/>
                        <a:pt x="170559" y="7143"/>
                        <a:pt x="182219" y="15939"/>
                      </a:cubicBezTo>
                      <a:cubicBezTo>
                        <a:pt x="233025" y="52798"/>
                        <a:pt x="231359" y="155836"/>
                        <a:pt x="180554" y="206936"/>
                      </a:cubicBezTo>
                      <a:cubicBezTo>
                        <a:pt x="144740" y="242119"/>
                        <a:pt x="94767" y="251334"/>
                        <a:pt x="48126" y="231229"/>
                      </a:cubicBezTo>
                      <a:cubicBezTo>
                        <a:pt x="12312" y="215313"/>
                        <a:pt x="-3513" y="180967"/>
                        <a:pt x="651" y="122328"/>
                      </a:cubicBezTo>
                      <a:cubicBezTo>
                        <a:pt x="3983" y="71228"/>
                        <a:pt x="27304" y="28505"/>
                        <a:pt x="62285" y="9238"/>
                      </a:cubicBezTo>
                      <a:cubicBezTo>
                        <a:pt x="76444" y="1698"/>
                        <a:pt x="100597" y="-1024"/>
                        <a:pt x="124126" y="337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2" name="Freeform 23">
                  <a:extLst>
                    <a:ext uri="{FF2B5EF4-FFF2-40B4-BE49-F238E27FC236}">
                      <a16:creationId xmlns:a16="http://schemas.microsoft.com/office/drawing/2014/main" id="{E1430597-ECBF-42EC-A6A2-3EFB722D88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04488" y="1738313"/>
                  <a:ext cx="222250" cy="244475"/>
                </a:xfrm>
                <a:custGeom>
                  <a:avLst/>
                  <a:gdLst>
                    <a:gd name="T0" fmla="*/ 52 w 267"/>
                    <a:gd name="T1" fmla="*/ 271 h 294"/>
                    <a:gd name="T2" fmla="*/ 4 w 267"/>
                    <a:gd name="T3" fmla="*/ 150 h 294"/>
                    <a:gd name="T4" fmla="*/ 143 w 267"/>
                    <a:gd name="T5" fmla="*/ 0 h 294"/>
                    <a:gd name="T6" fmla="*/ 248 w 267"/>
                    <a:gd name="T7" fmla="*/ 54 h 294"/>
                    <a:gd name="T8" fmla="*/ 230 w 267"/>
                    <a:gd name="T9" fmla="*/ 105 h 294"/>
                    <a:gd name="T10" fmla="*/ 192 w 267"/>
                    <a:gd name="T11" fmla="*/ 85 h 294"/>
                    <a:gd name="T12" fmla="*/ 121 w 267"/>
                    <a:gd name="T13" fmla="*/ 60 h 294"/>
                    <a:gd name="T14" fmla="*/ 86 w 267"/>
                    <a:gd name="T15" fmla="*/ 215 h 294"/>
                    <a:gd name="T16" fmla="*/ 166 w 267"/>
                    <a:gd name="T17" fmla="*/ 211 h 294"/>
                    <a:gd name="T18" fmla="*/ 192 w 267"/>
                    <a:gd name="T19" fmla="*/ 188 h 294"/>
                    <a:gd name="T20" fmla="*/ 157 w 267"/>
                    <a:gd name="T21" fmla="*/ 188 h 294"/>
                    <a:gd name="T22" fmla="*/ 124 w 267"/>
                    <a:gd name="T23" fmla="*/ 162 h 294"/>
                    <a:gd name="T24" fmla="*/ 194 w 267"/>
                    <a:gd name="T25" fmla="*/ 134 h 294"/>
                    <a:gd name="T26" fmla="*/ 261 w 267"/>
                    <a:gd name="T27" fmla="*/ 136 h 294"/>
                    <a:gd name="T28" fmla="*/ 238 w 267"/>
                    <a:gd name="T29" fmla="*/ 259 h 294"/>
                    <a:gd name="T30" fmla="*/ 210 w 267"/>
                    <a:gd name="T31" fmla="*/ 280 h 294"/>
                    <a:gd name="T32" fmla="*/ 187 w 267"/>
                    <a:gd name="T33" fmla="*/ 271 h 294"/>
                    <a:gd name="T34" fmla="*/ 162 w 267"/>
                    <a:gd name="T35" fmla="*/ 276 h 294"/>
                    <a:gd name="T36" fmla="*/ 52 w 267"/>
                    <a:gd name="T37" fmla="*/ 271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7" h="294">
                      <a:moveTo>
                        <a:pt x="52" y="271"/>
                      </a:moveTo>
                      <a:cubicBezTo>
                        <a:pt x="9" y="245"/>
                        <a:pt x="0" y="222"/>
                        <a:pt x="4" y="150"/>
                      </a:cubicBezTo>
                      <a:cubicBezTo>
                        <a:pt x="10" y="51"/>
                        <a:pt x="57" y="0"/>
                        <a:pt x="143" y="0"/>
                      </a:cubicBezTo>
                      <a:cubicBezTo>
                        <a:pt x="205" y="0"/>
                        <a:pt x="232" y="14"/>
                        <a:pt x="248" y="54"/>
                      </a:cubicBezTo>
                      <a:cubicBezTo>
                        <a:pt x="267" y="99"/>
                        <a:pt x="265" y="105"/>
                        <a:pt x="230" y="105"/>
                      </a:cubicBezTo>
                      <a:cubicBezTo>
                        <a:pt x="206" y="105"/>
                        <a:pt x="196" y="100"/>
                        <a:pt x="192" y="85"/>
                      </a:cubicBezTo>
                      <a:cubicBezTo>
                        <a:pt x="184" y="61"/>
                        <a:pt x="152" y="49"/>
                        <a:pt x="121" y="60"/>
                      </a:cubicBezTo>
                      <a:cubicBezTo>
                        <a:pt x="72" y="77"/>
                        <a:pt x="49" y="179"/>
                        <a:pt x="86" y="215"/>
                      </a:cubicBezTo>
                      <a:cubicBezTo>
                        <a:pt x="110" y="240"/>
                        <a:pt x="135" y="239"/>
                        <a:pt x="166" y="211"/>
                      </a:cubicBezTo>
                      <a:lnTo>
                        <a:pt x="192" y="188"/>
                      </a:lnTo>
                      <a:lnTo>
                        <a:pt x="157" y="188"/>
                      </a:lnTo>
                      <a:cubicBezTo>
                        <a:pt x="124" y="188"/>
                        <a:pt x="122" y="186"/>
                        <a:pt x="124" y="162"/>
                      </a:cubicBezTo>
                      <a:cubicBezTo>
                        <a:pt x="127" y="137"/>
                        <a:pt x="129" y="137"/>
                        <a:pt x="194" y="134"/>
                      </a:cubicBezTo>
                      <a:cubicBezTo>
                        <a:pt x="231" y="133"/>
                        <a:pt x="261" y="134"/>
                        <a:pt x="261" y="136"/>
                      </a:cubicBezTo>
                      <a:cubicBezTo>
                        <a:pt x="261" y="140"/>
                        <a:pt x="247" y="213"/>
                        <a:pt x="238" y="259"/>
                      </a:cubicBezTo>
                      <a:cubicBezTo>
                        <a:pt x="235" y="274"/>
                        <a:pt x="227" y="280"/>
                        <a:pt x="210" y="280"/>
                      </a:cubicBezTo>
                      <a:cubicBezTo>
                        <a:pt x="198" y="280"/>
                        <a:pt x="187" y="276"/>
                        <a:pt x="187" y="271"/>
                      </a:cubicBezTo>
                      <a:cubicBezTo>
                        <a:pt x="187" y="267"/>
                        <a:pt x="176" y="269"/>
                        <a:pt x="162" y="276"/>
                      </a:cubicBezTo>
                      <a:cubicBezTo>
                        <a:pt x="127" y="294"/>
                        <a:pt x="87" y="293"/>
                        <a:pt x="52" y="271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3" name="Freeform 24">
                  <a:extLst>
                    <a:ext uri="{FF2B5EF4-FFF2-40B4-BE49-F238E27FC236}">
                      <a16:creationId xmlns:a16="http://schemas.microsoft.com/office/drawing/2014/main" id="{A6B54477-D515-4E5F-96AA-686B2FFED5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81776" y="1739900"/>
                  <a:ext cx="263525" cy="231775"/>
                </a:xfrm>
                <a:custGeom>
                  <a:avLst/>
                  <a:gdLst>
                    <a:gd name="T0" fmla="*/ 0 w 316"/>
                    <a:gd name="T1" fmla="*/ 271 h 278"/>
                    <a:gd name="T2" fmla="*/ 23 w 316"/>
                    <a:gd name="T3" fmla="*/ 134 h 278"/>
                    <a:gd name="T4" fmla="*/ 46 w 316"/>
                    <a:gd name="T5" fmla="*/ 3 h 278"/>
                    <a:gd name="T6" fmla="*/ 92 w 316"/>
                    <a:gd name="T7" fmla="*/ 1 h 278"/>
                    <a:gd name="T8" fmla="*/ 138 w 316"/>
                    <a:gd name="T9" fmla="*/ 1 h 278"/>
                    <a:gd name="T10" fmla="*/ 139 w 316"/>
                    <a:gd name="T11" fmla="*/ 49 h 278"/>
                    <a:gd name="T12" fmla="*/ 146 w 316"/>
                    <a:gd name="T13" fmla="*/ 134 h 278"/>
                    <a:gd name="T14" fmla="*/ 152 w 316"/>
                    <a:gd name="T15" fmla="*/ 171 h 278"/>
                    <a:gd name="T16" fmla="*/ 186 w 316"/>
                    <a:gd name="T17" fmla="*/ 88 h 278"/>
                    <a:gd name="T18" fmla="*/ 220 w 316"/>
                    <a:gd name="T19" fmla="*/ 5 h 278"/>
                    <a:gd name="T20" fmla="*/ 268 w 316"/>
                    <a:gd name="T21" fmla="*/ 3 h 278"/>
                    <a:gd name="T22" fmla="*/ 316 w 316"/>
                    <a:gd name="T23" fmla="*/ 0 h 278"/>
                    <a:gd name="T24" fmla="*/ 311 w 316"/>
                    <a:gd name="T25" fmla="*/ 30 h 278"/>
                    <a:gd name="T26" fmla="*/ 285 w 316"/>
                    <a:gd name="T27" fmla="*/ 170 h 278"/>
                    <a:gd name="T28" fmla="*/ 266 w 316"/>
                    <a:gd name="T29" fmla="*/ 278 h 278"/>
                    <a:gd name="T30" fmla="*/ 234 w 316"/>
                    <a:gd name="T31" fmla="*/ 278 h 278"/>
                    <a:gd name="T32" fmla="*/ 203 w 316"/>
                    <a:gd name="T33" fmla="*/ 275 h 278"/>
                    <a:gd name="T34" fmla="*/ 218 w 316"/>
                    <a:gd name="T35" fmla="*/ 200 h 278"/>
                    <a:gd name="T36" fmla="*/ 229 w 316"/>
                    <a:gd name="T37" fmla="*/ 126 h 278"/>
                    <a:gd name="T38" fmla="*/ 195 w 316"/>
                    <a:gd name="T39" fmla="*/ 200 h 278"/>
                    <a:gd name="T40" fmla="*/ 133 w 316"/>
                    <a:gd name="T41" fmla="*/ 278 h 278"/>
                    <a:gd name="T42" fmla="*/ 103 w 316"/>
                    <a:gd name="T43" fmla="*/ 278 h 278"/>
                    <a:gd name="T44" fmla="*/ 96 w 316"/>
                    <a:gd name="T45" fmla="*/ 188 h 278"/>
                    <a:gd name="T46" fmla="*/ 89 w 316"/>
                    <a:gd name="T47" fmla="*/ 98 h 278"/>
                    <a:gd name="T48" fmla="*/ 75 w 316"/>
                    <a:gd name="T49" fmla="*/ 188 h 278"/>
                    <a:gd name="T50" fmla="*/ 62 w 316"/>
                    <a:gd name="T51" fmla="*/ 278 h 278"/>
                    <a:gd name="T52" fmla="*/ 31 w 316"/>
                    <a:gd name="T53" fmla="*/ 278 h 278"/>
                    <a:gd name="T54" fmla="*/ 0 w 316"/>
                    <a:gd name="T55" fmla="*/ 271 h 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16" h="278">
                      <a:moveTo>
                        <a:pt x="0" y="271"/>
                      </a:moveTo>
                      <a:cubicBezTo>
                        <a:pt x="0" y="267"/>
                        <a:pt x="10" y="205"/>
                        <a:pt x="23" y="134"/>
                      </a:cubicBezTo>
                      <a:cubicBezTo>
                        <a:pt x="35" y="63"/>
                        <a:pt x="46" y="4"/>
                        <a:pt x="46" y="3"/>
                      </a:cubicBezTo>
                      <a:cubicBezTo>
                        <a:pt x="46" y="2"/>
                        <a:pt x="67" y="1"/>
                        <a:pt x="92" y="1"/>
                      </a:cubicBezTo>
                      <a:lnTo>
                        <a:pt x="138" y="1"/>
                      </a:lnTo>
                      <a:lnTo>
                        <a:pt x="139" y="49"/>
                      </a:lnTo>
                      <a:cubicBezTo>
                        <a:pt x="139" y="76"/>
                        <a:pt x="142" y="114"/>
                        <a:pt x="146" y="134"/>
                      </a:cubicBezTo>
                      <a:lnTo>
                        <a:pt x="152" y="171"/>
                      </a:lnTo>
                      <a:lnTo>
                        <a:pt x="186" y="88"/>
                      </a:lnTo>
                      <a:lnTo>
                        <a:pt x="220" y="5"/>
                      </a:lnTo>
                      <a:lnTo>
                        <a:pt x="268" y="3"/>
                      </a:lnTo>
                      <a:lnTo>
                        <a:pt x="316" y="0"/>
                      </a:lnTo>
                      <a:lnTo>
                        <a:pt x="311" y="30"/>
                      </a:lnTo>
                      <a:cubicBezTo>
                        <a:pt x="308" y="47"/>
                        <a:pt x="296" y="110"/>
                        <a:pt x="285" y="170"/>
                      </a:cubicBezTo>
                      <a:lnTo>
                        <a:pt x="266" y="278"/>
                      </a:lnTo>
                      <a:lnTo>
                        <a:pt x="234" y="278"/>
                      </a:lnTo>
                      <a:cubicBezTo>
                        <a:pt x="217" y="278"/>
                        <a:pt x="203" y="277"/>
                        <a:pt x="203" y="275"/>
                      </a:cubicBezTo>
                      <a:cubicBezTo>
                        <a:pt x="203" y="273"/>
                        <a:pt x="210" y="239"/>
                        <a:pt x="218" y="200"/>
                      </a:cubicBezTo>
                      <a:cubicBezTo>
                        <a:pt x="226" y="161"/>
                        <a:pt x="231" y="127"/>
                        <a:pt x="229" y="126"/>
                      </a:cubicBezTo>
                      <a:cubicBezTo>
                        <a:pt x="227" y="124"/>
                        <a:pt x="212" y="157"/>
                        <a:pt x="195" y="200"/>
                      </a:cubicBezTo>
                      <a:cubicBezTo>
                        <a:pt x="164" y="275"/>
                        <a:pt x="162" y="278"/>
                        <a:pt x="133" y="278"/>
                      </a:cubicBezTo>
                      <a:lnTo>
                        <a:pt x="103" y="278"/>
                      </a:lnTo>
                      <a:lnTo>
                        <a:pt x="96" y="188"/>
                      </a:lnTo>
                      <a:lnTo>
                        <a:pt x="89" y="98"/>
                      </a:lnTo>
                      <a:lnTo>
                        <a:pt x="75" y="188"/>
                      </a:lnTo>
                      <a:lnTo>
                        <a:pt x="62" y="278"/>
                      </a:lnTo>
                      <a:lnTo>
                        <a:pt x="31" y="278"/>
                      </a:lnTo>
                      <a:cubicBezTo>
                        <a:pt x="14" y="278"/>
                        <a:pt x="0" y="275"/>
                        <a:pt x="0" y="271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4" name="Freeform 25">
                  <a:extLst>
                    <a:ext uri="{FF2B5EF4-FFF2-40B4-BE49-F238E27FC236}">
                      <a16:creationId xmlns:a16="http://schemas.microsoft.com/office/drawing/2014/main" id="{3C879F07-43E3-4618-AF89-0C427A96DD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8326" y="1738313"/>
                  <a:ext cx="100013" cy="244475"/>
                </a:xfrm>
                <a:custGeom>
                  <a:avLst/>
                  <a:gdLst>
                    <a:gd name="T0" fmla="*/ 6 w 119"/>
                    <a:gd name="T1" fmla="*/ 249 h 292"/>
                    <a:gd name="T2" fmla="*/ 31 w 119"/>
                    <a:gd name="T3" fmla="*/ 110 h 292"/>
                    <a:gd name="T4" fmla="*/ 51 w 119"/>
                    <a:gd name="T5" fmla="*/ 2 h 292"/>
                    <a:gd name="T6" fmla="*/ 82 w 119"/>
                    <a:gd name="T7" fmla="*/ 2 h 292"/>
                    <a:gd name="T8" fmla="*/ 99 w 119"/>
                    <a:gd name="T9" fmla="*/ 105 h 292"/>
                    <a:gd name="T10" fmla="*/ 33 w 119"/>
                    <a:gd name="T11" fmla="*/ 279 h 292"/>
                    <a:gd name="T12" fmla="*/ 6 w 119"/>
                    <a:gd name="T13" fmla="*/ 249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292">
                      <a:moveTo>
                        <a:pt x="6" y="249"/>
                      </a:moveTo>
                      <a:cubicBezTo>
                        <a:pt x="9" y="233"/>
                        <a:pt x="20" y="170"/>
                        <a:pt x="31" y="110"/>
                      </a:cubicBezTo>
                      <a:lnTo>
                        <a:pt x="51" y="2"/>
                      </a:lnTo>
                      <a:lnTo>
                        <a:pt x="82" y="2"/>
                      </a:lnTo>
                      <a:cubicBezTo>
                        <a:pt x="119" y="2"/>
                        <a:pt x="118" y="0"/>
                        <a:pt x="99" y="105"/>
                      </a:cubicBezTo>
                      <a:cubicBezTo>
                        <a:pt x="65" y="292"/>
                        <a:pt x="70" y="279"/>
                        <a:pt x="33" y="279"/>
                      </a:cubicBezTo>
                      <a:cubicBezTo>
                        <a:pt x="1" y="279"/>
                        <a:pt x="0" y="278"/>
                        <a:pt x="6" y="249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2943BB37-07FD-404B-9FF5-A0C72CCFC4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00008" y="1738313"/>
                  <a:ext cx="206379" cy="233442"/>
                </a:xfrm>
                <a:custGeom>
                  <a:avLst/>
                  <a:gdLst>
                    <a:gd name="connsiteX0" fmla="*/ 98755 w 206379"/>
                    <a:gd name="connsiteY0" fmla="*/ 49243 h 233442"/>
                    <a:gd name="connsiteX1" fmla="*/ 82072 w 206379"/>
                    <a:gd name="connsiteY1" fmla="*/ 75407 h 233442"/>
                    <a:gd name="connsiteX2" fmla="*/ 107313 w 206379"/>
                    <a:gd name="connsiteY2" fmla="*/ 103188 h 233442"/>
                    <a:gd name="connsiteX3" fmla="*/ 145175 w 206379"/>
                    <a:gd name="connsiteY3" fmla="*/ 92244 h 233442"/>
                    <a:gd name="connsiteX4" fmla="*/ 117410 w 206379"/>
                    <a:gd name="connsiteY4" fmla="*/ 50151 h 233442"/>
                    <a:gd name="connsiteX5" fmla="*/ 98755 w 206379"/>
                    <a:gd name="connsiteY5" fmla="*/ 49243 h 233442"/>
                    <a:gd name="connsiteX6" fmla="*/ 39471 w 206379"/>
                    <a:gd name="connsiteY6" fmla="*/ 0 h 233442"/>
                    <a:gd name="connsiteX7" fmla="*/ 107069 w 206379"/>
                    <a:gd name="connsiteY7" fmla="*/ 2517 h 233442"/>
                    <a:gd name="connsiteX8" fmla="*/ 206379 w 206379"/>
                    <a:gd name="connsiteY8" fmla="*/ 72163 h 233442"/>
                    <a:gd name="connsiteX9" fmla="*/ 191357 w 206379"/>
                    <a:gd name="connsiteY9" fmla="*/ 119153 h 233442"/>
                    <a:gd name="connsiteX10" fmla="*/ 184681 w 206379"/>
                    <a:gd name="connsiteY10" fmla="*/ 143487 h 233442"/>
                    <a:gd name="connsiteX11" fmla="*/ 188019 w 206379"/>
                    <a:gd name="connsiteY11" fmla="*/ 183765 h 233442"/>
                    <a:gd name="connsiteX12" fmla="*/ 190522 w 206379"/>
                    <a:gd name="connsiteY12" fmla="*/ 214811 h 233442"/>
                    <a:gd name="connsiteX13" fmla="*/ 166321 w 206379"/>
                    <a:gd name="connsiteY13" fmla="*/ 232433 h 233442"/>
                    <a:gd name="connsiteX14" fmla="*/ 132105 w 206379"/>
                    <a:gd name="connsiteY14" fmla="*/ 198029 h 233442"/>
                    <a:gd name="connsiteX15" fmla="*/ 94551 w 206379"/>
                    <a:gd name="connsiteY15" fmla="*/ 148522 h 233442"/>
                    <a:gd name="connsiteX16" fmla="*/ 62838 w 206379"/>
                    <a:gd name="connsiteY16" fmla="*/ 189638 h 233442"/>
                    <a:gd name="connsiteX17" fmla="*/ 26119 w 206379"/>
                    <a:gd name="connsiteY17" fmla="*/ 232433 h 233442"/>
                    <a:gd name="connsiteX18" fmla="*/ 1082 w 206379"/>
                    <a:gd name="connsiteY18" fmla="*/ 221524 h 233442"/>
                    <a:gd name="connsiteX19" fmla="*/ 22780 w 206379"/>
                    <a:gd name="connsiteY19" fmla="*/ 103210 h 233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06379" h="233442">
                      <a:moveTo>
                        <a:pt x="98755" y="49243"/>
                      </a:moveTo>
                      <a:cubicBezTo>
                        <a:pt x="84911" y="49677"/>
                        <a:pt x="83965" y="55202"/>
                        <a:pt x="82072" y="75407"/>
                      </a:cubicBezTo>
                      <a:cubicBezTo>
                        <a:pt x="78706" y="103188"/>
                        <a:pt x="78706" y="103188"/>
                        <a:pt x="107313" y="103188"/>
                      </a:cubicBezTo>
                      <a:cubicBezTo>
                        <a:pt x="122458" y="103188"/>
                        <a:pt x="140127" y="98137"/>
                        <a:pt x="145175" y="92244"/>
                      </a:cubicBezTo>
                      <a:cubicBezTo>
                        <a:pt x="162844" y="70355"/>
                        <a:pt x="151906" y="52676"/>
                        <a:pt x="117410" y="50151"/>
                      </a:cubicBezTo>
                      <a:cubicBezTo>
                        <a:pt x="109417" y="49519"/>
                        <a:pt x="103369" y="49098"/>
                        <a:pt x="98755" y="49243"/>
                      </a:cubicBezTo>
                      <a:close/>
                      <a:moveTo>
                        <a:pt x="39471" y="0"/>
                      </a:moveTo>
                      <a:lnTo>
                        <a:pt x="107069" y="2517"/>
                      </a:lnTo>
                      <a:cubicBezTo>
                        <a:pt x="191357" y="5874"/>
                        <a:pt x="206379" y="16782"/>
                        <a:pt x="206379" y="72163"/>
                      </a:cubicBezTo>
                      <a:cubicBezTo>
                        <a:pt x="206379" y="101532"/>
                        <a:pt x="203040" y="112440"/>
                        <a:pt x="191357" y="119153"/>
                      </a:cubicBezTo>
                      <a:cubicBezTo>
                        <a:pt x="179673" y="126705"/>
                        <a:pt x="178839" y="131740"/>
                        <a:pt x="184681" y="143487"/>
                      </a:cubicBezTo>
                      <a:cubicBezTo>
                        <a:pt x="188853" y="151878"/>
                        <a:pt x="190522" y="169500"/>
                        <a:pt x="188019" y="183765"/>
                      </a:cubicBezTo>
                      <a:cubicBezTo>
                        <a:pt x="184681" y="198868"/>
                        <a:pt x="186350" y="212294"/>
                        <a:pt x="190522" y="214811"/>
                      </a:cubicBezTo>
                      <a:cubicBezTo>
                        <a:pt x="208882" y="225720"/>
                        <a:pt x="197199" y="234950"/>
                        <a:pt x="166321" y="232433"/>
                      </a:cubicBezTo>
                      <a:cubicBezTo>
                        <a:pt x="132939" y="230755"/>
                        <a:pt x="132939" y="229915"/>
                        <a:pt x="132105" y="198029"/>
                      </a:cubicBezTo>
                      <a:cubicBezTo>
                        <a:pt x="131270" y="156074"/>
                        <a:pt x="125428" y="148522"/>
                        <a:pt x="94551" y="148522"/>
                      </a:cubicBezTo>
                      <a:cubicBezTo>
                        <a:pt x="69514" y="148522"/>
                        <a:pt x="68680" y="150200"/>
                        <a:pt x="62838" y="189638"/>
                      </a:cubicBezTo>
                      <a:cubicBezTo>
                        <a:pt x="56162" y="229915"/>
                        <a:pt x="56162" y="230755"/>
                        <a:pt x="26119" y="232433"/>
                      </a:cubicBezTo>
                      <a:cubicBezTo>
                        <a:pt x="1082" y="234950"/>
                        <a:pt x="-2256" y="233272"/>
                        <a:pt x="1082" y="221524"/>
                      </a:cubicBezTo>
                      <a:cubicBezTo>
                        <a:pt x="3586" y="213133"/>
                        <a:pt x="12766" y="160270"/>
                        <a:pt x="22780" y="103210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7" name="Freeform 28">
                  <a:extLst>
                    <a:ext uri="{FF2B5EF4-FFF2-40B4-BE49-F238E27FC236}">
                      <a16:creationId xmlns:a16="http://schemas.microsoft.com/office/drawing/2014/main" id="{7FF743DD-8EDF-4EF3-A4C0-A5162101F0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5626" y="1739900"/>
                  <a:ext cx="171450" cy="231775"/>
                </a:xfrm>
                <a:custGeom>
                  <a:avLst/>
                  <a:gdLst>
                    <a:gd name="T0" fmla="*/ 34 w 205"/>
                    <a:gd name="T1" fmla="*/ 256 h 277"/>
                    <a:gd name="T2" fmla="*/ 66 w 205"/>
                    <a:gd name="T3" fmla="*/ 71 h 277"/>
                    <a:gd name="T4" fmla="*/ 33 w 205"/>
                    <a:gd name="T5" fmla="*/ 55 h 277"/>
                    <a:gd name="T6" fmla="*/ 5 w 205"/>
                    <a:gd name="T7" fmla="*/ 34 h 277"/>
                    <a:gd name="T8" fmla="*/ 11 w 205"/>
                    <a:gd name="T9" fmla="*/ 7 h 277"/>
                    <a:gd name="T10" fmla="*/ 108 w 205"/>
                    <a:gd name="T11" fmla="*/ 0 h 277"/>
                    <a:gd name="T12" fmla="*/ 205 w 205"/>
                    <a:gd name="T13" fmla="*/ 0 h 277"/>
                    <a:gd name="T14" fmla="*/ 205 w 205"/>
                    <a:gd name="T15" fmla="*/ 28 h 277"/>
                    <a:gd name="T16" fmla="*/ 173 w 205"/>
                    <a:gd name="T17" fmla="*/ 55 h 277"/>
                    <a:gd name="T18" fmla="*/ 138 w 205"/>
                    <a:gd name="T19" fmla="*/ 67 h 277"/>
                    <a:gd name="T20" fmla="*/ 116 w 205"/>
                    <a:gd name="T21" fmla="*/ 178 h 277"/>
                    <a:gd name="T22" fmla="*/ 99 w 205"/>
                    <a:gd name="T23" fmla="*/ 277 h 277"/>
                    <a:gd name="T24" fmla="*/ 64 w 205"/>
                    <a:gd name="T25" fmla="*/ 277 h 277"/>
                    <a:gd name="T26" fmla="*/ 34 w 205"/>
                    <a:gd name="T27" fmla="*/ 256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5" h="277">
                      <a:moveTo>
                        <a:pt x="34" y="256"/>
                      </a:moveTo>
                      <a:cubicBezTo>
                        <a:pt x="44" y="211"/>
                        <a:pt x="66" y="87"/>
                        <a:pt x="66" y="71"/>
                      </a:cubicBezTo>
                      <a:cubicBezTo>
                        <a:pt x="66" y="59"/>
                        <a:pt x="58" y="55"/>
                        <a:pt x="33" y="55"/>
                      </a:cubicBezTo>
                      <a:cubicBezTo>
                        <a:pt x="3" y="55"/>
                        <a:pt x="0" y="53"/>
                        <a:pt x="5" y="34"/>
                      </a:cubicBezTo>
                      <a:cubicBezTo>
                        <a:pt x="8" y="23"/>
                        <a:pt x="10" y="11"/>
                        <a:pt x="11" y="7"/>
                      </a:cubicBezTo>
                      <a:cubicBezTo>
                        <a:pt x="11" y="3"/>
                        <a:pt x="54" y="0"/>
                        <a:pt x="108" y="0"/>
                      </a:cubicBezTo>
                      <a:lnTo>
                        <a:pt x="205" y="0"/>
                      </a:lnTo>
                      <a:lnTo>
                        <a:pt x="205" y="28"/>
                      </a:lnTo>
                      <a:cubicBezTo>
                        <a:pt x="205" y="53"/>
                        <a:pt x="202" y="55"/>
                        <a:pt x="173" y="55"/>
                      </a:cubicBezTo>
                      <a:cubicBezTo>
                        <a:pt x="156" y="55"/>
                        <a:pt x="140" y="60"/>
                        <a:pt x="138" y="67"/>
                      </a:cubicBezTo>
                      <a:cubicBezTo>
                        <a:pt x="135" y="73"/>
                        <a:pt x="126" y="123"/>
                        <a:pt x="116" y="178"/>
                      </a:cubicBezTo>
                      <a:lnTo>
                        <a:pt x="99" y="277"/>
                      </a:lnTo>
                      <a:lnTo>
                        <a:pt x="64" y="277"/>
                      </a:lnTo>
                      <a:cubicBezTo>
                        <a:pt x="32" y="277"/>
                        <a:pt x="29" y="275"/>
                        <a:pt x="34" y="256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8" name="Freeform 29">
                  <a:extLst>
                    <a:ext uri="{FF2B5EF4-FFF2-40B4-BE49-F238E27FC236}">
                      <a16:creationId xmlns:a16="http://schemas.microsoft.com/office/drawing/2014/main" id="{75B14C82-0E58-472F-BECC-79CAE64FB1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16926" y="1739900"/>
                  <a:ext cx="201613" cy="233363"/>
                </a:xfrm>
                <a:custGeom>
                  <a:avLst/>
                  <a:gdLst>
                    <a:gd name="T0" fmla="*/ 6 w 243"/>
                    <a:gd name="T1" fmla="*/ 248 h 279"/>
                    <a:gd name="T2" fmla="*/ 32 w 243"/>
                    <a:gd name="T3" fmla="*/ 112 h 279"/>
                    <a:gd name="T4" fmla="*/ 51 w 243"/>
                    <a:gd name="T5" fmla="*/ 5 h 279"/>
                    <a:gd name="T6" fmla="*/ 147 w 243"/>
                    <a:gd name="T7" fmla="*/ 3 h 279"/>
                    <a:gd name="T8" fmla="*/ 243 w 243"/>
                    <a:gd name="T9" fmla="*/ 0 h 279"/>
                    <a:gd name="T10" fmla="*/ 237 w 243"/>
                    <a:gd name="T11" fmla="*/ 21 h 279"/>
                    <a:gd name="T12" fmla="*/ 231 w 243"/>
                    <a:gd name="T13" fmla="*/ 49 h 279"/>
                    <a:gd name="T14" fmla="*/ 169 w 243"/>
                    <a:gd name="T15" fmla="*/ 58 h 279"/>
                    <a:gd name="T16" fmla="*/ 103 w 243"/>
                    <a:gd name="T17" fmla="*/ 86 h 279"/>
                    <a:gd name="T18" fmla="*/ 158 w 243"/>
                    <a:gd name="T19" fmla="*/ 112 h 279"/>
                    <a:gd name="T20" fmla="*/ 209 w 243"/>
                    <a:gd name="T21" fmla="*/ 126 h 279"/>
                    <a:gd name="T22" fmla="*/ 203 w 243"/>
                    <a:gd name="T23" fmla="*/ 154 h 279"/>
                    <a:gd name="T24" fmla="*/ 143 w 243"/>
                    <a:gd name="T25" fmla="*/ 167 h 279"/>
                    <a:gd name="T26" fmla="*/ 83 w 243"/>
                    <a:gd name="T27" fmla="*/ 167 h 279"/>
                    <a:gd name="T28" fmla="*/ 83 w 243"/>
                    <a:gd name="T29" fmla="*/ 195 h 279"/>
                    <a:gd name="T30" fmla="*/ 83 w 243"/>
                    <a:gd name="T31" fmla="*/ 223 h 279"/>
                    <a:gd name="T32" fmla="*/ 144 w 243"/>
                    <a:gd name="T33" fmla="*/ 223 h 279"/>
                    <a:gd name="T34" fmla="*/ 205 w 243"/>
                    <a:gd name="T35" fmla="*/ 223 h 279"/>
                    <a:gd name="T36" fmla="*/ 202 w 243"/>
                    <a:gd name="T37" fmla="*/ 248 h 279"/>
                    <a:gd name="T38" fmla="*/ 199 w 243"/>
                    <a:gd name="T39" fmla="*/ 274 h 279"/>
                    <a:gd name="T40" fmla="*/ 100 w 243"/>
                    <a:gd name="T41" fmla="*/ 276 h 279"/>
                    <a:gd name="T42" fmla="*/ 0 w 243"/>
                    <a:gd name="T43" fmla="*/ 279 h 279"/>
                    <a:gd name="T44" fmla="*/ 6 w 243"/>
                    <a:gd name="T45" fmla="*/ 248 h 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43" h="279">
                      <a:moveTo>
                        <a:pt x="6" y="248"/>
                      </a:moveTo>
                      <a:cubicBezTo>
                        <a:pt x="10" y="232"/>
                        <a:pt x="21" y="170"/>
                        <a:pt x="32" y="112"/>
                      </a:cubicBezTo>
                      <a:lnTo>
                        <a:pt x="51" y="5"/>
                      </a:lnTo>
                      <a:lnTo>
                        <a:pt x="147" y="3"/>
                      </a:lnTo>
                      <a:lnTo>
                        <a:pt x="243" y="0"/>
                      </a:lnTo>
                      <a:lnTo>
                        <a:pt x="237" y="21"/>
                      </a:lnTo>
                      <a:cubicBezTo>
                        <a:pt x="234" y="33"/>
                        <a:pt x="231" y="45"/>
                        <a:pt x="231" y="49"/>
                      </a:cubicBezTo>
                      <a:cubicBezTo>
                        <a:pt x="231" y="53"/>
                        <a:pt x="203" y="57"/>
                        <a:pt x="169" y="58"/>
                      </a:cubicBezTo>
                      <a:cubicBezTo>
                        <a:pt x="108" y="61"/>
                        <a:pt x="106" y="62"/>
                        <a:pt x="103" y="86"/>
                      </a:cubicBezTo>
                      <a:cubicBezTo>
                        <a:pt x="100" y="112"/>
                        <a:pt x="101" y="112"/>
                        <a:pt x="158" y="112"/>
                      </a:cubicBezTo>
                      <a:cubicBezTo>
                        <a:pt x="206" y="112"/>
                        <a:pt x="214" y="114"/>
                        <a:pt x="209" y="126"/>
                      </a:cubicBezTo>
                      <a:cubicBezTo>
                        <a:pt x="206" y="134"/>
                        <a:pt x="203" y="147"/>
                        <a:pt x="203" y="154"/>
                      </a:cubicBezTo>
                      <a:cubicBezTo>
                        <a:pt x="203" y="164"/>
                        <a:pt x="189" y="167"/>
                        <a:pt x="143" y="167"/>
                      </a:cubicBezTo>
                      <a:lnTo>
                        <a:pt x="83" y="167"/>
                      </a:lnTo>
                      <a:lnTo>
                        <a:pt x="83" y="195"/>
                      </a:lnTo>
                      <a:lnTo>
                        <a:pt x="83" y="223"/>
                      </a:lnTo>
                      <a:lnTo>
                        <a:pt x="144" y="223"/>
                      </a:lnTo>
                      <a:lnTo>
                        <a:pt x="205" y="223"/>
                      </a:lnTo>
                      <a:lnTo>
                        <a:pt x="202" y="248"/>
                      </a:lnTo>
                      <a:lnTo>
                        <a:pt x="199" y="274"/>
                      </a:lnTo>
                      <a:lnTo>
                        <a:pt x="100" y="276"/>
                      </a:lnTo>
                      <a:lnTo>
                        <a:pt x="0" y="279"/>
                      </a:lnTo>
                      <a:lnTo>
                        <a:pt x="6" y="248"/>
                      </a:ln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9" name="Freeform 30">
                  <a:extLst>
                    <a:ext uri="{FF2B5EF4-FFF2-40B4-BE49-F238E27FC236}">
                      <a16:creationId xmlns:a16="http://schemas.microsoft.com/office/drawing/2014/main" id="{A8C7BF99-1596-41E8-B38D-04051125FA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6363" y="1739900"/>
                  <a:ext cx="230188" cy="231775"/>
                </a:xfrm>
                <a:custGeom>
                  <a:avLst/>
                  <a:gdLst>
                    <a:gd name="T0" fmla="*/ 17 w 275"/>
                    <a:gd name="T1" fmla="*/ 183 h 278"/>
                    <a:gd name="T2" fmla="*/ 42 w 275"/>
                    <a:gd name="T3" fmla="*/ 47 h 278"/>
                    <a:gd name="T4" fmla="*/ 84 w 275"/>
                    <a:gd name="T5" fmla="*/ 3 h 278"/>
                    <a:gd name="T6" fmla="*/ 115 w 275"/>
                    <a:gd name="T7" fmla="*/ 21 h 278"/>
                    <a:gd name="T8" fmla="*/ 104 w 275"/>
                    <a:gd name="T9" fmla="*/ 72 h 278"/>
                    <a:gd name="T10" fmla="*/ 98 w 275"/>
                    <a:gd name="T11" fmla="*/ 103 h 278"/>
                    <a:gd name="T12" fmla="*/ 144 w 275"/>
                    <a:gd name="T13" fmla="*/ 103 h 278"/>
                    <a:gd name="T14" fmla="*/ 205 w 275"/>
                    <a:gd name="T15" fmla="*/ 35 h 278"/>
                    <a:gd name="T16" fmla="*/ 243 w 275"/>
                    <a:gd name="T17" fmla="*/ 1 h 278"/>
                    <a:gd name="T18" fmla="*/ 275 w 275"/>
                    <a:gd name="T19" fmla="*/ 11 h 278"/>
                    <a:gd name="T20" fmla="*/ 251 w 275"/>
                    <a:gd name="T21" fmla="*/ 150 h 278"/>
                    <a:gd name="T22" fmla="*/ 226 w 275"/>
                    <a:gd name="T23" fmla="*/ 278 h 278"/>
                    <a:gd name="T24" fmla="*/ 194 w 275"/>
                    <a:gd name="T25" fmla="*/ 278 h 278"/>
                    <a:gd name="T26" fmla="*/ 161 w 275"/>
                    <a:gd name="T27" fmla="*/ 278 h 278"/>
                    <a:gd name="T28" fmla="*/ 168 w 275"/>
                    <a:gd name="T29" fmla="*/ 239 h 278"/>
                    <a:gd name="T30" fmla="*/ 179 w 275"/>
                    <a:gd name="T31" fmla="*/ 179 h 278"/>
                    <a:gd name="T32" fmla="*/ 138 w 275"/>
                    <a:gd name="T33" fmla="*/ 158 h 278"/>
                    <a:gd name="T34" fmla="*/ 75 w 275"/>
                    <a:gd name="T35" fmla="*/ 234 h 278"/>
                    <a:gd name="T36" fmla="*/ 35 w 275"/>
                    <a:gd name="T37" fmla="*/ 278 h 278"/>
                    <a:gd name="T38" fmla="*/ 0 w 275"/>
                    <a:gd name="T39" fmla="*/ 278 h 278"/>
                    <a:gd name="T40" fmla="*/ 17 w 275"/>
                    <a:gd name="T41" fmla="*/ 183 h 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75" h="278">
                      <a:moveTo>
                        <a:pt x="17" y="183"/>
                      </a:moveTo>
                      <a:cubicBezTo>
                        <a:pt x="27" y="131"/>
                        <a:pt x="38" y="70"/>
                        <a:pt x="42" y="47"/>
                      </a:cubicBezTo>
                      <a:cubicBezTo>
                        <a:pt x="48" y="7"/>
                        <a:pt x="50" y="5"/>
                        <a:pt x="84" y="3"/>
                      </a:cubicBezTo>
                      <a:cubicBezTo>
                        <a:pt x="117" y="0"/>
                        <a:pt x="120" y="1"/>
                        <a:pt x="115" y="21"/>
                      </a:cubicBezTo>
                      <a:cubicBezTo>
                        <a:pt x="112" y="33"/>
                        <a:pt x="107" y="56"/>
                        <a:pt x="104" y="72"/>
                      </a:cubicBezTo>
                      <a:lnTo>
                        <a:pt x="98" y="103"/>
                      </a:lnTo>
                      <a:lnTo>
                        <a:pt x="144" y="103"/>
                      </a:lnTo>
                      <a:cubicBezTo>
                        <a:pt x="194" y="103"/>
                        <a:pt x="194" y="103"/>
                        <a:pt x="205" y="35"/>
                      </a:cubicBezTo>
                      <a:cubicBezTo>
                        <a:pt x="211" y="3"/>
                        <a:pt x="213" y="1"/>
                        <a:pt x="243" y="1"/>
                      </a:cubicBezTo>
                      <a:cubicBezTo>
                        <a:pt x="260" y="1"/>
                        <a:pt x="275" y="5"/>
                        <a:pt x="275" y="11"/>
                      </a:cubicBezTo>
                      <a:cubicBezTo>
                        <a:pt x="275" y="17"/>
                        <a:pt x="264" y="79"/>
                        <a:pt x="251" y="150"/>
                      </a:cubicBezTo>
                      <a:lnTo>
                        <a:pt x="226" y="278"/>
                      </a:lnTo>
                      <a:lnTo>
                        <a:pt x="194" y="278"/>
                      </a:lnTo>
                      <a:lnTo>
                        <a:pt x="161" y="278"/>
                      </a:lnTo>
                      <a:lnTo>
                        <a:pt x="168" y="239"/>
                      </a:lnTo>
                      <a:cubicBezTo>
                        <a:pt x="171" y="217"/>
                        <a:pt x="176" y="190"/>
                        <a:pt x="179" y="179"/>
                      </a:cubicBezTo>
                      <a:cubicBezTo>
                        <a:pt x="184" y="159"/>
                        <a:pt x="181" y="158"/>
                        <a:pt x="138" y="158"/>
                      </a:cubicBezTo>
                      <a:cubicBezTo>
                        <a:pt x="86" y="158"/>
                        <a:pt x="86" y="158"/>
                        <a:pt x="75" y="234"/>
                      </a:cubicBezTo>
                      <a:cubicBezTo>
                        <a:pt x="69" y="278"/>
                        <a:pt x="69" y="278"/>
                        <a:pt x="35" y="278"/>
                      </a:cubicBezTo>
                      <a:lnTo>
                        <a:pt x="0" y="278"/>
                      </a:lnTo>
                      <a:lnTo>
                        <a:pt x="17" y="183"/>
                      </a:ln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50" name="Freeform 31">
                  <a:extLst>
                    <a:ext uri="{FF2B5EF4-FFF2-40B4-BE49-F238E27FC236}">
                      <a16:creationId xmlns:a16="http://schemas.microsoft.com/office/drawing/2014/main" id="{260EF994-D3A0-4755-A8F1-514B3727AD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02751" y="1739900"/>
                  <a:ext cx="233363" cy="234950"/>
                </a:xfrm>
                <a:custGeom>
                  <a:avLst/>
                  <a:gdLst>
                    <a:gd name="T0" fmla="*/ 4 w 280"/>
                    <a:gd name="T1" fmla="*/ 257 h 281"/>
                    <a:gd name="T2" fmla="*/ 31 w 280"/>
                    <a:gd name="T3" fmla="*/ 118 h 281"/>
                    <a:gd name="T4" fmla="*/ 52 w 280"/>
                    <a:gd name="T5" fmla="*/ 0 h 281"/>
                    <a:gd name="T6" fmla="*/ 85 w 280"/>
                    <a:gd name="T7" fmla="*/ 0 h 281"/>
                    <a:gd name="T8" fmla="*/ 119 w 280"/>
                    <a:gd name="T9" fmla="*/ 0 h 281"/>
                    <a:gd name="T10" fmla="*/ 149 w 280"/>
                    <a:gd name="T11" fmla="*/ 79 h 281"/>
                    <a:gd name="T12" fmla="*/ 200 w 280"/>
                    <a:gd name="T13" fmla="*/ 88 h 281"/>
                    <a:gd name="T14" fmla="*/ 248 w 280"/>
                    <a:gd name="T15" fmla="*/ 0 h 281"/>
                    <a:gd name="T16" fmla="*/ 276 w 280"/>
                    <a:gd name="T17" fmla="*/ 21 h 281"/>
                    <a:gd name="T18" fmla="*/ 250 w 280"/>
                    <a:gd name="T19" fmla="*/ 159 h 281"/>
                    <a:gd name="T20" fmla="*/ 229 w 280"/>
                    <a:gd name="T21" fmla="*/ 277 h 281"/>
                    <a:gd name="T22" fmla="*/ 195 w 280"/>
                    <a:gd name="T23" fmla="*/ 277 h 281"/>
                    <a:gd name="T24" fmla="*/ 161 w 280"/>
                    <a:gd name="T25" fmla="*/ 277 h 281"/>
                    <a:gd name="T26" fmla="*/ 131 w 280"/>
                    <a:gd name="T27" fmla="*/ 198 h 281"/>
                    <a:gd name="T28" fmla="*/ 97 w 280"/>
                    <a:gd name="T29" fmla="*/ 123 h 281"/>
                    <a:gd name="T30" fmla="*/ 84 w 280"/>
                    <a:gd name="T31" fmla="*/ 181 h 281"/>
                    <a:gd name="T32" fmla="*/ 32 w 280"/>
                    <a:gd name="T33" fmla="*/ 277 h 281"/>
                    <a:gd name="T34" fmla="*/ 4 w 280"/>
                    <a:gd name="T35" fmla="*/ 257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80" h="281">
                      <a:moveTo>
                        <a:pt x="4" y="257"/>
                      </a:moveTo>
                      <a:cubicBezTo>
                        <a:pt x="7" y="246"/>
                        <a:pt x="19" y="183"/>
                        <a:pt x="31" y="118"/>
                      </a:cubicBezTo>
                      <a:lnTo>
                        <a:pt x="52" y="0"/>
                      </a:lnTo>
                      <a:lnTo>
                        <a:pt x="85" y="0"/>
                      </a:lnTo>
                      <a:lnTo>
                        <a:pt x="119" y="0"/>
                      </a:lnTo>
                      <a:lnTo>
                        <a:pt x="149" y="79"/>
                      </a:lnTo>
                      <a:cubicBezTo>
                        <a:pt x="182" y="164"/>
                        <a:pt x="189" y="165"/>
                        <a:pt x="200" y="88"/>
                      </a:cubicBezTo>
                      <a:cubicBezTo>
                        <a:pt x="211" y="2"/>
                        <a:pt x="213" y="0"/>
                        <a:pt x="248" y="0"/>
                      </a:cubicBezTo>
                      <a:cubicBezTo>
                        <a:pt x="277" y="0"/>
                        <a:pt x="280" y="2"/>
                        <a:pt x="276" y="21"/>
                      </a:cubicBezTo>
                      <a:cubicBezTo>
                        <a:pt x="273" y="32"/>
                        <a:pt x="262" y="94"/>
                        <a:pt x="250" y="159"/>
                      </a:cubicBezTo>
                      <a:lnTo>
                        <a:pt x="229" y="277"/>
                      </a:lnTo>
                      <a:lnTo>
                        <a:pt x="195" y="277"/>
                      </a:lnTo>
                      <a:lnTo>
                        <a:pt x="161" y="277"/>
                      </a:lnTo>
                      <a:lnTo>
                        <a:pt x="131" y="198"/>
                      </a:lnTo>
                      <a:cubicBezTo>
                        <a:pt x="114" y="155"/>
                        <a:pt x="99" y="121"/>
                        <a:pt x="97" y="123"/>
                      </a:cubicBezTo>
                      <a:cubicBezTo>
                        <a:pt x="95" y="125"/>
                        <a:pt x="89" y="151"/>
                        <a:pt x="84" y="181"/>
                      </a:cubicBezTo>
                      <a:cubicBezTo>
                        <a:pt x="67" y="281"/>
                        <a:pt x="69" y="277"/>
                        <a:pt x="32" y="277"/>
                      </a:cubicBezTo>
                      <a:cubicBezTo>
                        <a:pt x="3" y="277"/>
                        <a:pt x="0" y="275"/>
                        <a:pt x="4" y="257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51" name="Freeform 32">
                  <a:extLst>
                    <a:ext uri="{FF2B5EF4-FFF2-40B4-BE49-F238E27FC236}">
                      <a16:creationId xmlns:a16="http://schemas.microsoft.com/office/drawing/2014/main" id="{E057439F-AE56-43CC-ACAB-A75F49662E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34576" y="1739900"/>
                  <a:ext cx="168275" cy="231775"/>
                </a:xfrm>
                <a:custGeom>
                  <a:avLst/>
                  <a:gdLst>
                    <a:gd name="T0" fmla="*/ 0 w 201"/>
                    <a:gd name="T1" fmla="*/ 270 h 277"/>
                    <a:gd name="T2" fmla="*/ 24 w 201"/>
                    <a:gd name="T3" fmla="*/ 139 h 277"/>
                    <a:gd name="T4" fmla="*/ 47 w 201"/>
                    <a:gd name="T5" fmla="*/ 8 h 277"/>
                    <a:gd name="T6" fmla="*/ 79 w 201"/>
                    <a:gd name="T7" fmla="*/ 0 h 277"/>
                    <a:gd name="T8" fmla="*/ 111 w 201"/>
                    <a:gd name="T9" fmla="*/ 11 h 277"/>
                    <a:gd name="T10" fmla="*/ 78 w 201"/>
                    <a:gd name="T11" fmla="*/ 206 h 277"/>
                    <a:gd name="T12" fmla="*/ 137 w 201"/>
                    <a:gd name="T13" fmla="*/ 222 h 277"/>
                    <a:gd name="T14" fmla="*/ 201 w 201"/>
                    <a:gd name="T15" fmla="*/ 222 h 277"/>
                    <a:gd name="T16" fmla="*/ 197 w 201"/>
                    <a:gd name="T17" fmla="*/ 249 h 277"/>
                    <a:gd name="T18" fmla="*/ 192 w 201"/>
                    <a:gd name="T19" fmla="*/ 277 h 277"/>
                    <a:gd name="T20" fmla="*/ 96 w 201"/>
                    <a:gd name="T21" fmla="*/ 277 h 277"/>
                    <a:gd name="T22" fmla="*/ 0 w 201"/>
                    <a:gd name="T23" fmla="*/ 270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01" h="277">
                      <a:moveTo>
                        <a:pt x="0" y="270"/>
                      </a:moveTo>
                      <a:cubicBezTo>
                        <a:pt x="1" y="266"/>
                        <a:pt x="11" y="208"/>
                        <a:pt x="24" y="139"/>
                      </a:cubicBezTo>
                      <a:cubicBezTo>
                        <a:pt x="36" y="71"/>
                        <a:pt x="47" y="12"/>
                        <a:pt x="47" y="8"/>
                      </a:cubicBezTo>
                      <a:cubicBezTo>
                        <a:pt x="47" y="3"/>
                        <a:pt x="61" y="0"/>
                        <a:pt x="79" y="0"/>
                      </a:cubicBezTo>
                      <a:cubicBezTo>
                        <a:pt x="99" y="0"/>
                        <a:pt x="111" y="4"/>
                        <a:pt x="111" y="11"/>
                      </a:cubicBezTo>
                      <a:cubicBezTo>
                        <a:pt x="111" y="27"/>
                        <a:pt x="84" y="185"/>
                        <a:pt x="78" y="206"/>
                      </a:cubicBezTo>
                      <a:cubicBezTo>
                        <a:pt x="74" y="220"/>
                        <a:pt x="80" y="222"/>
                        <a:pt x="137" y="222"/>
                      </a:cubicBezTo>
                      <a:lnTo>
                        <a:pt x="201" y="222"/>
                      </a:lnTo>
                      <a:lnTo>
                        <a:pt x="197" y="249"/>
                      </a:lnTo>
                      <a:lnTo>
                        <a:pt x="192" y="277"/>
                      </a:lnTo>
                      <a:lnTo>
                        <a:pt x="96" y="277"/>
                      </a:lnTo>
                      <a:cubicBezTo>
                        <a:pt x="44" y="277"/>
                        <a:pt x="0" y="274"/>
                        <a:pt x="0" y="270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52" name="Freeform 33">
                  <a:extLst>
                    <a:ext uri="{FF2B5EF4-FFF2-40B4-BE49-F238E27FC236}">
                      <a16:creationId xmlns:a16="http://schemas.microsoft.com/office/drawing/2014/main" id="{B3481B94-E309-4D0F-900C-DF5043E303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9926" y="1739900"/>
                  <a:ext cx="192088" cy="231775"/>
                </a:xfrm>
                <a:custGeom>
                  <a:avLst/>
                  <a:gdLst>
                    <a:gd name="T0" fmla="*/ 49 w 231"/>
                    <a:gd name="T1" fmla="*/ 265 h 277"/>
                    <a:gd name="T2" fmla="*/ 60 w 231"/>
                    <a:gd name="T3" fmla="*/ 211 h 277"/>
                    <a:gd name="T4" fmla="*/ 33 w 231"/>
                    <a:gd name="T5" fmla="*/ 88 h 277"/>
                    <a:gd name="T6" fmla="*/ 0 w 231"/>
                    <a:gd name="T7" fmla="*/ 3 h 277"/>
                    <a:gd name="T8" fmla="*/ 36 w 231"/>
                    <a:gd name="T9" fmla="*/ 0 h 277"/>
                    <a:gd name="T10" fmla="*/ 89 w 231"/>
                    <a:gd name="T11" fmla="*/ 51 h 277"/>
                    <a:gd name="T12" fmla="*/ 105 w 231"/>
                    <a:gd name="T13" fmla="*/ 103 h 277"/>
                    <a:gd name="T14" fmla="*/ 131 w 231"/>
                    <a:gd name="T15" fmla="*/ 51 h 277"/>
                    <a:gd name="T16" fmla="*/ 194 w 231"/>
                    <a:gd name="T17" fmla="*/ 0 h 277"/>
                    <a:gd name="T18" fmla="*/ 231 w 231"/>
                    <a:gd name="T19" fmla="*/ 3 h 277"/>
                    <a:gd name="T20" fmla="*/ 181 w 231"/>
                    <a:gd name="T21" fmla="*/ 93 h 277"/>
                    <a:gd name="T22" fmla="*/ 124 w 231"/>
                    <a:gd name="T23" fmla="*/ 228 h 277"/>
                    <a:gd name="T24" fmla="*/ 118 w 231"/>
                    <a:gd name="T25" fmla="*/ 277 h 277"/>
                    <a:gd name="T26" fmla="*/ 81 w 231"/>
                    <a:gd name="T27" fmla="*/ 277 h 277"/>
                    <a:gd name="T28" fmla="*/ 49 w 231"/>
                    <a:gd name="T29" fmla="*/ 265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31" h="277">
                      <a:moveTo>
                        <a:pt x="49" y="265"/>
                      </a:moveTo>
                      <a:cubicBezTo>
                        <a:pt x="52" y="258"/>
                        <a:pt x="57" y="233"/>
                        <a:pt x="60" y="211"/>
                      </a:cubicBezTo>
                      <a:cubicBezTo>
                        <a:pt x="65" y="177"/>
                        <a:pt x="61" y="156"/>
                        <a:pt x="33" y="88"/>
                      </a:cubicBezTo>
                      <a:cubicBezTo>
                        <a:pt x="15" y="42"/>
                        <a:pt x="0" y="4"/>
                        <a:pt x="0" y="3"/>
                      </a:cubicBezTo>
                      <a:cubicBezTo>
                        <a:pt x="0" y="1"/>
                        <a:pt x="16" y="0"/>
                        <a:pt x="36" y="0"/>
                      </a:cubicBezTo>
                      <a:cubicBezTo>
                        <a:pt x="73" y="0"/>
                        <a:pt x="73" y="0"/>
                        <a:pt x="89" y="51"/>
                      </a:cubicBezTo>
                      <a:lnTo>
                        <a:pt x="105" y="103"/>
                      </a:lnTo>
                      <a:lnTo>
                        <a:pt x="131" y="51"/>
                      </a:lnTo>
                      <a:cubicBezTo>
                        <a:pt x="156" y="2"/>
                        <a:pt x="159" y="0"/>
                        <a:pt x="194" y="0"/>
                      </a:cubicBezTo>
                      <a:cubicBezTo>
                        <a:pt x="214" y="0"/>
                        <a:pt x="231" y="1"/>
                        <a:pt x="231" y="3"/>
                      </a:cubicBezTo>
                      <a:cubicBezTo>
                        <a:pt x="231" y="5"/>
                        <a:pt x="208" y="46"/>
                        <a:pt x="181" y="93"/>
                      </a:cubicBezTo>
                      <a:cubicBezTo>
                        <a:pt x="144" y="156"/>
                        <a:pt x="128" y="193"/>
                        <a:pt x="124" y="228"/>
                      </a:cubicBezTo>
                      <a:lnTo>
                        <a:pt x="118" y="277"/>
                      </a:lnTo>
                      <a:lnTo>
                        <a:pt x="81" y="277"/>
                      </a:lnTo>
                      <a:cubicBezTo>
                        <a:pt x="54" y="277"/>
                        <a:pt x="45" y="274"/>
                        <a:pt x="49" y="265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865E010A-8996-4810-BA53-5BA4974EB7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89751" y="914400"/>
                  <a:ext cx="729156" cy="701455"/>
                </a:xfrm>
                <a:custGeom>
                  <a:avLst/>
                  <a:gdLst>
                    <a:gd name="connsiteX0" fmla="*/ 404698 w 729156"/>
                    <a:gd name="connsiteY0" fmla="*/ 332658 h 701455"/>
                    <a:gd name="connsiteX1" fmla="*/ 286972 w 729156"/>
                    <a:gd name="connsiteY1" fmla="*/ 480399 h 701455"/>
                    <a:gd name="connsiteX2" fmla="*/ 361914 w 729156"/>
                    <a:gd name="connsiteY2" fmla="*/ 547688 h 701455"/>
                    <a:gd name="connsiteX3" fmla="*/ 423533 w 729156"/>
                    <a:gd name="connsiteY3" fmla="*/ 527750 h 701455"/>
                    <a:gd name="connsiteX4" fmla="*/ 434358 w 729156"/>
                    <a:gd name="connsiteY4" fmla="*/ 335851 h 701455"/>
                    <a:gd name="connsiteX5" fmla="*/ 404698 w 729156"/>
                    <a:gd name="connsiteY5" fmla="*/ 332658 h 701455"/>
                    <a:gd name="connsiteX6" fmla="*/ 141564 w 729156"/>
                    <a:gd name="connsiteY6" fmla="*/ 0 h 701455"/>
                    <a:gd name="connsiteX7" fmla="*/ 263975 w 729156"/>
                    <a:gd name="connsiteY7" fmla="*/ 0 h 701455"/>
                    <a:gd name="connsiteX8" fmla="*/ 385554 w 729156"/>
                    <a:gd name="connsiteY8" fmla="*/ 3343 h 701455"/>
                    <a:gd name="connsiteX9" fmla="*/ 343084 w 729156"/>
                    <a:gd name="connsiteY9" fmla="*/ 205612 h 701455"/>
                    <a:gd name="connsiteX10" fmla="*/ 391383 w 729156"/>
                    <a:gd name="connsiteY10" fmla="*/ 198090 h 701455"/>
                    <a:gd name="connsiteX11" fmla="*/ 512961 w 729156"/>
                    <a:gd name="connsiteY11" fmla="*/ 173851 h 701455"/>
                    <a:gd name="connsiteX12" fmla="*/ 628710 w 729156"/>
                    <a:gd name="connsiteY12" fmla="*/ 197254 h 701455"/>
                    <a:gd name="connsiteX13" fmla="*/ 721143 w 729156"/>
                    <a:gd name="connsiteY13" fmla="*/ 440478 h 701455"/>
                    <a:gd name="connsiteX14" fmla="*/ 550434 w 729156"/>
                    <a:gd name="connsiteY14" fmla="*/ 668658 h 701455"/>
                    <a:gd name="connsiteX15" fmla="*/ 328928 w 729156"/>
                    <a:gd name="connsiteY15" fmla="*/ 694568 h 701455"/>
                    <a:gd name="connsiteX16" fmla="*/ 243990 w 729156"/>
                    <a:gd name="connsiteY16" fmla="*/ 647762 h 701455"/>
                    <a:gd name="connsiteX17" fmla="*/ 222339 w 729156"/>
                    <a:gd name="connsiteY17" fmla="*/ 667822 h 701455"/>
                    <a:gd name="connsiteX18" fmla="*/ 109920 w 729156"/>
                    <a:gd name="connsiteY18" fmla="*/ 685374 h 701455"/>
                    <a:gd name="connsiteX19" fmla="*/ 0 w 729156"/>
                    <a:gd name="connsiteY19" fmla="*/ 677852 h 701455"/>
                    <a:gd name="connsiteX20" fmla="*/ 70782 w 729156"/>
                    <a:gd name="connsiteY20" fmla="*/ 333493 h 701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729156" h="701455">
                      <a:moveTo>
                        <a:pt x="404698" y="332658"/>
                      </a:moveTo>
                      <a:cubicBezTo>
                        <a:pt x="336608" y="334838"/>
                        <a:pt x="278957" y="401894"/>
                        <a:pt x="286972" y="480399"/>
                      </a:cubicBezTo>
                      <a:cubicBezTo>
                        <a:pt x="291968" y="531073"/>
                        <a:pt x="310287" y="547688"/>
                        <a:pt x="361914" y="547688"/>
                      </a:cubicBezTo>
                      <a:cubicBezTo>
                        <a:pt x="391058" y="547688"/>
                        <a:pt x="404381" y="543534"/>
                        <a:pt x="423533" y="527750"/>
                      </a:cubicBezTo>
                      <a:cubicBezTo>
                        <a:pt x="490981" y="470430"/>
                        <a:pt x="498475" y="351635"/>
                        <a:pt x="434358" y="335851"/>
                      </a:cubicBezTo>
                      <a:cubicBezTo>
                        <a:pt x="424366" y="333358"/>
                        <a:pt x="414426" y="332346"/>
                        <a:pt x="404698" y="332658"/>
                      </a:cubicBezTo>
                      <a:close/>
                      <a:moveTo>
                        <a:pt x="141564" y="0"/>
                      </a:moveTo>
                      <a:lnTo>
                        <a:pt x="263975" y="0"/>
                      </a:lnTo>
                      <a:cubicBezTo>
                        <a:pt x="330594" y="0"/>
                        <a:pt x="385554" y="1672"/>
                        <a:pt x="385554" y="3343"/>
                      </a:cubicBezTo>
                      <a:cubicBezTo>
                        <a:pt x="385554" y="7522"/>
                        <a:pt x="351412" y="169672"/>
                        <a:pt x="343084" y="205612"/>
                      </a:cubicBezTo>
                      <a:cubicBezTo>
                        <a:pt x="338921" y="222329"/>
                        <a:pt x="340586" y="222329"/>
                        <a:pt x="391383" y="198090"/>
                      </a:cubicBezTo>
                      <a:cubicBezTo>
                        <a:pt x="437183" y="176359"/>
                        <a:pt x="450507" y="173851"/>
                        <a:pt x="512961" y="173851"/>
                      </a:cubicBezTo>
                      <a:cubicBezTo>
                        <a:pt x="575416" y="173851"/>
                        <a:pt x="587074" y="175523"/>
                        <a:pt x="628710" y="197254"/>
                      </a:cubicBezTo>
                      <a:cubicBezTo>
                        <a:pt x="711983" y="239881"/>
                        <a:pt x="746125" y="329314"/>
                        <a:pt x="721143" y="440478"/>
                      </a:cubicBezTo>
                      <a:cubicBezTo>
                        <a:pt x="696994" y="548299"/>
                        <a:pt x="636205" y="630210"/>
                        <a:pt x="550434" y="668658"/>
                      </a:cubicBezTo>
                      <a:cubicBezTo>
                        <a:pt x="484648" y="699583"/>
                        <a:pt x="394714" y="709613"/>
                        <a:pt x="328928" y="694568"/>
                      </a:cubicBezTo>
                      <a:cubicBezTo>
                        <a:pt x="289790" y="685374"/>
                        <a:pt x="257313" y="667822"/>
                        <a:pt x="243990" y="647762"/>
                      </a:cubicBezTo>
                      <a:cubicBezTo>
                        <a:pt x="231499" y="630210"/>
                        <a:pt x="227335" y="633553"/>
                        <a:pt x="222339" y="667822"/>
                      </a:cubicBezTo>
                      <a:cubicBezTo>
                        <a:pt x="219841" y="682867"/>
                        <a:pt x="212346" y="683703"/>
                        <a:pt x="109920" y="685374"/>
                      </a:cubicBezTo>
                      <a:cubicBezTo>
                        <a:pt x="24982" y="687046"/>
                        <a:pt x="0" y="685374"/>
                        <a:pt x="0" y="677852"/>
                      </a:cubicBezTo>
                      <a:cubicBezTo>
                        <a:pt x="0" y="672837"/>
                        <a:pt x="32477" y="517374"/>
                        <a:pt x="70782" y="333493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300AB1ED-B079-4DB7-8D6B-0DA7DEBB71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16205" y="1086291"/>
                  <a:ext cx="700240" cy="527478"/>
                </a:xfrm>
                <a:custGeom>
                  <a:avLst/>
                  <a:gdLst>
                    <a:gd name="connsiteX0" fmla="*/ 389193 w 700240"/>
                    <a:gd name="connsiteY0" fmla="*/ 129734 h 527478"/>
                    <a:gd name="connsiteX1" fmla="*/ 288469 w 700240"/>
                    <a:gd name="connsiteY1" fmla="*/ 166537 h 527478"/>
                    <a:gd name="connsiteX2" fmla="*/ 368209 w 700240"/>
                    <a:gd name="connsiteY2" fmla="*/ 207522 h 527478"/>
                    <a:gd name="connsiteX3" fmla="*/ 468933 w 700240"/>
                    <a:gd name="connsiteY3" fmla="*/ 190793 h 527478"/>
                    <a:gd name="connsiteX4" fmla="*/ 446270 w 700240"/>
                    <a:gd name="connsiteY4" fmla="*/ 152318 h 527478"/>
                    <a:gd name="connsiteX5" fmla="*/ 389193 w 700240"/>
                    <a:gd name="connsiteY5" fmla="*/ 129734 h 527478"/>
                    <a:gd name="connsiteX6" fmla="*/ 356206 w 700240"/>
                    <a:gd name="connsiteY6" fmla="*/ 2529 h 527478"/>
                    <a:gd name="connsiteX7" fmla="*/ 563510 w 700240"/>
                    <a:gd name="connsiteY7" fmla="*/ 27390 h 527478"/>
                    <a:gd name="connsiteX8" fmla="*/ 678749 w 700240"/>
                    <a:gd name="connsiteY8" fmla="*/ 131847 h 527478"/>
                    <a:gd name="connsiteX9" fmla="*/ 697121 w 700240"/>
                    <a:gd name="connsiteY9" fmla="*/ 286442 h 527478"/>
                    <a:gd name="connsiteX10" fmla="*/ 692110 w 700240"/>
                    <a:gd name="connsiteY10" fmla="*/ 314019 h 527478"/>
                    <a:gd name="connsiteX11" fmla="*/ 463303 w 700240"/>
                    <a:gd name="connsiteY11" fmla="*/ 314019 h 527478"/>
                    <a:gd name="connsiteX12" fmla="*/ 235330 w 700240"/>
                    <a:gd name="connsiteY12" fmla="*/ 314019 h 527478"/>
                    <a:gd name="connsiteX13" fmla="*/ 240340 w 700240"/>
                    <a:gd name="connsiteY13" fmla="*/ 334910 h 527478"/>
                    <a:gd name="connsiteX14" fmla="*/ 264557 w 700240"/>
                    <a:gd name="connsiteY14" fmla="*/ 375857 h 527478"/>
                    <a:gd name="connsiteX15" fmla="*/ 333033 w 700240"/>
                    <a:gd name="connsiteY15" fmla="*/ 395077 h 527478"/>
                    <a:gd name="connsiteX16" fmla="*/ 405683 w 700240"/>
                    <a:gd name="connsiteY16" fmla="*/ 377529 h 527478"/>
                    <a:gd name="connsiteX17" fmla="*/ 545974 w 700240"/>
                    <a:gd name="connsiteY17" fmla="*/ 359980 h 527478"/>
                    <a:gd name="connsiteX18" fmla="*/ 662048 w 700240"/>
                    <a:gd name="connsiteY18" fmla="*/ 359980 h 527478"/>
                    <a:gd name="connsiteX19" fmla="*/ 650357 w 700240"/>
                    <a:gd name="connsiteY19" fmla="*/ 382543 h 527478"/>
                    <a:gd name="connsiteX20" fmla="*/ 446601 w 700240"/>
                    <a:gd name="connsiteY20" fmla="*/ 511233 h 527478"/>
                    <a:gd name="connsiteX21" fmla="*/ 194412 w 700240"/>
                    <a:gd name="connsiteY21" fmla="*/ 519590 h 527478"/>
                    <a:gd name="connsiteX22" fmla="*/ 55791 w 700240"/>
                    <a:gd name="connsiteY22" fmla="*/ 452737 h 527478"/>
                    <a:gd name="connsiteX23" fmla="*/ 152659 w 700240"/>
                    <a:gd name="connsiteY23" fmla="*/ 66666 h 527478"/>
                    <a:gd name="connsiteX24" fmla="*/ 356206 w 700240"/>
                    <a:gd name="connsiteY24" fmla="*/ 2529 h 527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00240" h="527478">
                      <a:moveTo>
                        <a:pt x="389193" y="129734"/>
                      </a:moveTo>
                      <a:cubicBezTo>
                        <a:pt x="345546" y="129734"/>
                        <a:pt x="316168" y="140608"/>
                        <a:pt x="288469" y="166537"/>
                      </a:cubicBezTo>
                      <a:cubicBezTo>
                        <a:pt x="249858" y="203340"/>
                        <a:pt x="257413" y="207522"/>
                        <a:pt x="368209" y="207522"/>
                      </a:cubicBezTo>
                      <a:cubicBezTo>
                        <a:pt x="465576" y="207522"/>
                        <a:pt x="468933" y="206686"/>
                        <a:pt x="468933" y="190793"/>
                      </a:cubicBezTo>
                      <a:cubicBezTo>
                        <a:pt x="468933" y="182429"/>
                        <a:pt x="458861" y="164864"/>
                        <a:pt x="446270" y="152318"/>
                      </a:cubicBezTo>
                      <a:cubicBezTo>
                        <a:pt x="428644" y="133916"/>
                        <a:pt x="416892" y="129734"/>
                        <a:pt x="389193" y="129734"/>
                      </a:cubicBezTo>
                      <a:close/>
                      <a:moveTo>
                        <a:pt x="356206" y="2529"/>
                      </a:moveTo>
                      <a:cubicBezTo>
                        <a:pt x="430944" y="-4574"/>
                        <a:pt x="506308" y="3156"/>
                        <a:pt x="563510" y="27390"/>
                      </a:cubicBezTo>
                      <a:cubicBezTo>
                        <a:pt x="608604" y="46610"/>
                        <a:pt x="658708" y="91735"/>
                        <a:pt x="678749" y="131847"/>
                      </a:cubicBezTo>
                      <a:cubicBezTo>
                        <a:pt x="696286" y="166108"/>
                        <a:pt x="705471" y="242988"/>
                        <a:pt x="697121" y="286442"/>
                      </a:cubicBezTo>
                      <a:lnTo>
                        <a:pt x="692110" y="314019"/>
                      </a:lnTo>
                      <a:lnTo>
                        <a:pt x="463303" y="314019"/>
                      </a:lnTo>
                      <a:lnTo>
                        <a:pt x="235330" y="314019"/>
                      </a:lnTo>
                      <a:lnTo>
                        <a:pt x="240340" y="334910"/>
                      </a:lnTo>
                      <a:cubicBezTo>
                        <a:pt x="243681" y="346609"/>
                        <a:pt x="254537" y="364994"/>
                        <a:pt x="264557" y="375857"/>
                      </a:cubicBezTo>
                      <a:cubicBezTo>
                        <a:pt x="281259" y="392570"/>
                        <a:pt x="290444" y="395077"/>
                        <a:pt x="333033" y="395077"/>
                      </a:cubicBezTo>
                      <a:cubicBezTo>
                        <a:pt x="372281" y="395077"/>
                        <a:pt x="387312" y="391735"/>
                        <a:pt x="405683" y="377529"/>
                      </a:cubicBezTo>
                      <a:cubicBezTo>
                        <a:pt x="428230" y="361651"/>
                        <a:pt x="437416" y="359980"/>
                        <a:pt x="545974" y="359980"/>
                      </a:cubicBezTo>
                      <a:lnTo>
                        <a:pt x="662048" y="359980"/>
                      </a:lnTo>
                      <a:lnTo>
                        <a:pt x="650357" y="382543"/>
                      </a:lnTo>
                      <a:cubicBezTo>
                        <a:pt x="623635" y="434353"/>
                        <a:pt x="540129" y="486164"/>
                        <a:pt x="446601" y="511233"/>
                      </a:cubicBezTo>
                      <a:cubicBezTo>
                        <a:pt x="378126" y="528782"/>
                        <a:pt x="252866" y="532960"/>
                        <a:pt x="194412" y="519590"/>
                      </a:cubicBezTo>
                      <a:cubicBezTo>
                        <a:pt x="125937" y="503712"/>
                        <a:pt x="95874" y="488670"/>
                        <a:pt x="55791" y="452737"/>
                      </a:cubicBezTo>
                      <a:cubicBezTo>
                        <a:pt x="-48592" y="355802"/>
                        <a:pt x="-993" y="165273"/>
                        <a:pt x="152659" y="66666"/>
                      </a:cubicBezTo>
                      <a:cubicBezTo>
                        <a:pt x="207356" y="31568"/>
                        <a:pt x="281468" y="9632"/>
                        <a:pt x="356206" y="2529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48699124-E1B6-4D16-B4B4-7BB48F9C1E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20727" y="914400"/>
                  <a:ext cx="771262" cy="700906"/>
                </a:xfrm>
                <a:custGeom>
                  <a:avLst/>
                  <a:gdLst>
                    <a:gd name="connsiteX0" fmla="*/ 373289 w 771262"/>
                    <a:gd name="connsiteY0" fmla="*/ 333244 h 700906"/>
                    <a:gd name="connsiteX1" fmla="*/ 277011 w 771262"/>
                    <a:gd name="connsiteY1" fmla="*/ 383990 h 700906"/>
                    <a:gd name="connsiteX2" fmla="*/ 270299 w 771262"/>
                    <a:gd name="connsiteY2" fmla="*/ 537580 h 700906"/>
                    <a:gd name="connsiteX3" fmla="*/ 372660 w 771262"/>
                    <a:gd name="connsiteY3" fmla="*/ 535919 h 700906"/>
                    <a:gd name="connsiteX4" fmla="*/ 445655 w 771262"/>
                    <a:gd name="connsiteY4" fmla="*/ 383990 h 700906"/>
                    <a:gd name="connsiteX5" fmla="*/ 373289 w 771262"/>
                    <a:gd name="connsiteY5" fmla="*/ 333244 h 700906"/>
                    <a:gd name="connsiteX6" fmla="*/ 529127 w 771262"/>
                    <a:gd name="connsiteY6" fmla="*/ 0 h 700906"/>
                    <a:gd name="connsiteX7" fmla="*/ 651594 w 771262"/>
                    <a:gd name="connsiteY7" fmla="*/ 0 h 700906"/>
                    <a:gd name="connsiteX8" fmla="*/ 770729 w 771262"/>
                    <a:gd name="connsiteY8" fmla="*/ 13356 h 700906"/>
                    <a:gd name="connsiteX9" fmla="*/ 700747 w 771262"/>
                    <a:gd name="connsiteY9" fmla="*/ 343079 h 700906"/>
                    <a:gd name="connsiteX10" fmla="*/ 629933 w 771262"/>
                    <a:gd name="connsiteY10" fmla="*/ 672802 h 700906"/>
                    <a:gd name="connsiteX11" fmla="*/ 518296 w 771262"/>
                    <a:gd name="connsiteY11" fmla="*/ 686158 h 700906"/>
                    <a:gd name="connsiteX12" fmla="*/ 409992 w 771262"/>
                    <a:gd name="connsiteY12" fmla="*/ 686158 h 700906"/>
                    <a:gd name="connsiteX13" fmla="*/ 413325 w 771262"/>
                    <a:gd name="connsiteY13" fmla="*/ 661116 h 700906"/>
                    <a:gd name="connsiteX14" fmla="*/ 415824 w 771262"/>
                    <a:gd name="connsiteY14" fmla="*/ 636073 h 700906"/>
                    <a:gd name="connsiteX15" fmla="*/ 375002 w 771262"/>
                    <a:gd name="connsiteY15" fmla="*/ 660281 h 700906"/>
                    <a:gd name="connsiteX16" fmla="*/ 143397 w 771262"/>
                    <a:gd name="connsiteY16" fmla="*/ 690332 h 700906"/>
                    <a:gd name="connsiteX17" fmla="*/ 20097 w 771262"/>
                    <a:gd name="connsiteY17" fmla="*/ 598510 h 700906"/>
                    <a:gd name="connsiteX18" fmla="*/ 130900 w 771262"/>
                    <a:gd name="connsiteY18" fmla="*/ 237901 h 700906"/>
                    <a:gd name="connsiteX19" fmla="*/ 451648 w 771262"/>
                    <a:gd name="connsiteY19" fmla="*/ 204512 h 700906"/>
                    <a:gd name="connsiteX20" fmla="*/ 479973 w 771262"/>
                    <a:gd name="connsiteY20" fmla="*/ 222876 h 700906"/>
                    <a:gd name="connsiteX21" fmla="*/ 491637 w 771262"/>
                    <a:gd name="connsiteY21" fmla="*/ 171122 h 700906"/>
                    <a:gd name="connsiteX22" fmla="*/ 515797 w 771262"/>
                    <a:gd name="connsiteY22" fmla="*/ 59267 h 700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71262" h="700906">
                      <a:moveTo>
                        <a:pt x="373289" y="333244"/>
                      </a:moveTo>
                      <a:cubicBezTo>
                        <a:pt x="338469" y="333140"/>
                        <a:pt x="299665" y="349952"/>
                        <a:pt x="277011" y="383990"/>
                      </a:cubicBezTo>
                      <a:cubicBezTo>
                        <a:pt x="239255" y="441275"/>
                        <a:pt x="235899" y="511843"/>
                        <a:pt x="270299" y="537580"/>
                      </a:cubicBezTo>
                      <a:cubicBezTo>
                        <a:pt x="287918" y="550863"/>
                        <a:pt x="345811" y="550033"/>
                        <a:pt x="372660" y="535919"/>
                      </a:cubicBezTo>
                      <a:cubicBezTo>
                        <a:pt x="421323" y="511013"/>
                        <a:pt x="456562" y="438784"/>
                        <a:pt x="445655" y="383990"/>
                      </a:cubicBezTo>
                      <a:cubicBezTo>
                        <a:pt x="438942" y="350367"/>
                        <a:pt x="408108" y="333348"/>
                        <a:pt x="373289" y="333244"/>
                      </a:cubicBezTo>
                      <a:close/>
                      <a:moveTo>
                        <a:pt x="529127" y="0"/>
                      </a:moveTo>
                      <a:lnTo>
                        <a:pt x="651594" y="0"/>
                      </a:lnTo>
                      <a:cubicBezTo>
                        <a:pt x="764897" y="0"/>
                        <a:pt x="774061" y="835"/>
                        <a:pt x="770729" y="13356"/>
                      </a:cubicBezTo>
                      <a:cubicBezTo>
                        <a:pt x="769062" y="20869"/>
                        <a:pt x="737404" y="168618"/>
                        <a:pt x="700747" y="343079"/>
                      </a:cubicBezTo>
                      <a:cubicBezTo>
                        <a:pt x="664091" y="516705"/>
                        <a:pt x="632432" y="665289"/>
                        <a:pt x="629933" y="672802"/>
                      </a:cubicBezTo>
                      <a:cubicBezTo>
                        <a:pt x="626601" y="685323"/>
                        <a:pt x="614937" y="686158"/>
                        <a:pt x="518296" y="686158"/>
                      </a:cubicBezTo>
                      <a:lnTo>
                        <a:pt x="409992" y="686158"/>
                      </a:lnTo>
                      <a:lnTo>
                        <a:pt x="413325" y="661116"/>
                      </a:lnTo>
                      <a:lnTo>
                        <a:pt x="415824" y="636073"/>
                      </a:lnTo>
                      <a:lnTo>
                        <a:pt x="375002" y="660281"/>
                      </a:lnTo>
                      <a:cubicBezTo>
                        <a:pt x="307520" y="701183"/>
                        <a:pt x="228374" y="711200"/>
                        <a:pt x="143397" y="690332"/>
                      </a:cubicBezTo>
                      <a:cubicBezTo>
                        <a:pt x="87579" y="676976"/>
                        <a:pt x="43424" y="644421"/>
                        <a:pt x="20097" y="598510"/>
                      </a:cubicBezTo>
                      <a:cubicBezTo>
                        <a:pt x="-32389" y="497506"/>
                        <a:pt x="22596" y="319706"/>
                        <a:pt x="130900" y="237901"/>
                      </a:cubicBezTo>
                      <a:cubicBezTo>
                        <a:pt x="229207" y="163609"/>
                        <a:pt x="368337" y="148584"/>
                        <a:pt x="451648" y="204512"/>
                      </a:cubicBezTo>
                      <a:lnTo>
                        <a:pt x="479973" y="222876"/>
                      </a:lnTo>
                      <a:lnTo>
                        <a:pt x="491637" y="171122"/>
                      </a:lnTo>
                      <a:cubicBezTo>
                        <a:pt x="497469" y="142741"/>
                        <a:pt x="508299" y="92656"/>
                        <a:pt x="515797" y="59267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352FE49D-A2BC-489C-87DF-762F9B8B6B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26408" y="914401"/>
                  <a:ext cx="770055" cy="701975"/>
                </a:xfrm>
                <a:custGeom>
                  <a:avLst/>
                  <a:gdLst>
                    <a:gd name="connsiteX0" fmla="*/ 356592 w 770055"/>
                    <a:gd name="connsiteY0" fmla="*/ 333706 h 701975"/>
                    <a:gd name="connsiteX1" fmla="*/ 314927 w 770055"/>
                    <a:gd name="connsiteY1" fmla="*/ 346680 h 701975"/>
                    <a:gd name="connsiteX2" fmla="*/ 262347 w 770055"/>
                    <a:gd name="connsiteY2" fmla="*/ 534268 h 701975"/>
                    <a:gd name="connsiteX3" fmla="*/ 324108 w 770055"/>
                    <a:gd name="connsiteY3" fmla="*/ 546774 h 701975"/>
                    <a:gd name="connsiteX4" fmla="*/ 396719 w 770055"/>
                    <a:gd name="connsiteY4" fmla="*/ 517594 h 701975"/>
                    <a:gd name="connsiteX5" fmla="*/ 442622 w 770055"/>
                    <a:gd name="connsiteY5" fmla="*/ 386699 h 701975"/>
                    <a:gd name="connsiteX6" fmla="*/ 356592 w 770055"/>
                    <a:gd name="connsiteY6" fmla="*/ 333706 h 701975"/>
                    <a:gd name="connsiteX7" fmla="*/ 525933 w 770055"/>
                    <a:gd name="connsiteY7" fmla="*/ 0 h 701975"/>
                    <a:gd name="connsiteX8" fmla="*/ 648411 w 770055"/>
                    <a:gd name="connsiteY8" fmla="*/ 0 h 701975"/>
                    <a:gd name="connsiteX9" fmla="*/ 770055 w 770055"/>
                    <a:gd name="connsiteY9" fmla="*/ 1671 h 701975"/>
                    <a:gd name="connsiteX10" fmla="*/ 626748 w 770055"/>
                    <a:gd name="connsiteY10" fmla="*/ 673514 h 701975"/>
                    <a:gd name="connsiteX11" fmla="*/ 514269 w 770055"/>
                    <a:gd name="connsiteY11" fmla="*/ 686884 h 701975"/>
                    <a:gd name="connsiteX12" fmla="*/ 405955 w 770055"/>
                    <a:gd name="connsiteY12" fmla="*/ 686884 h 701975"/>
                    <a:gd name="connsiteX13" fmla="*/ 410121 w 770055"/>
                    <a:gd name="connsiteY13" fmla="*/ 660979 h 701975"/>
                    <a:gd name="connsiteX14" fmla="*/ 414287 w 770055"/>
                    <a:gd name="connsiteY14" fmla="*/ 635075 h 701975"/>
                    <a:gd name="connsiteX15" fmla="*/ 371795 w 770055"/>
                    <a:gd name="connsiteY15" fmla="*/ 660979 h 701975"/>
                    <a:gd name="connsiteX16" fmla="*/ 138504 w 770055"/>
                    <a:gd name="connsiteY16" fmla="*/ 690226 h 701975"/>
                    <a:gd name="connsiteX17" fmla="*/ 17693 w 770055"/>
                    <a:gd name="connsiteY17" fmla="*/ 597472 h 701975"/>
                    <a:gd name="connsiteX18" fmla="*/ 1030 w 770055"/>
                    <a:gd name="connsiteY18" fmla="*/ 487169 h 701975"/>
                    <a:gd name="connsiteX19" fmla="*/ 32690 w 770055"/>
                    <a:gd name="connsiteY19" fmla="*/ 360990 h 701975"/>
                    <a:gd name="connsiteX20" fmla="*/ 241819 w 770055"/>
                    <a:gd name="connsiteY20" fmla="*/ 181331 h 701975"/>
                    <a:gd name="connsiteX21" fmla="*/ 450114 w 770055"/>
                    <a:gd name="connsiteY21" fmla="*/ 204728 h 701975"/>
                    <a:gd name="connsiteX22" fmla="*/ 476776 w 770055"/>
                    <a:gd name="connsiteY22" fmla="*/ 223112 h 701975"/>
                    <a:gd name="connsiteX23" fmla="*/ 484274 w 770055"/>
                    <a:gd name="connsiteY23" fmla="*/ 194701 h 701975"/>
                    <a:gd name="connsiteX24" fmla="*/ 508436 w 770055"/>
                    <a:gd name="connsiteY24" fmla="*/ 82727 h 701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70055" h="701975">
                      <a:moveTo>
                        <a:pt x="356592" y="333706"/>
                      </a:moveTo>
                      <a:cubicBezTo>
                        <a:pt x="342886" y="335165"/>
                        <a:pt x="328698" y="339385"/>
                        <a:pt x="314927" y="346680"/>
                      </a:cubicBezTo>
                      <a:cubicBezTo>
                        <a:pt x="257339" y="376694"/>
                        <a:pt x="223955" y="495917"/>
                        <a:pt x="262347" y="534268"/>
                      </a:cubicBezTo>
                      <a:cubicBezTo>
                        <a:pt x="275701" y="547608"/>
                        <a:pt x="285716" y="549275"/>
                        <a:pt x="324108" y="546774"/>
                      </a:cubicBezTo>
                      <a:cubicBezTo>
                        <a:pt x="363334" y="544273"/>
                        <a:pt x="373350" y="540104"/>
                        <a:pt x="396719" y="517594"/>
                      </a:cubicBezTo>
                      <a:cubicBezTo>
                        <a:pt x="428434" y="486746"/>
                        <a:pt x="450968" y="422549"/>
                        <a:pt x="442622" y="386699"/>
                      </a:cubicBezTo>
                      <a:cubicBezTo>
                        <a:pt x="434485" y="349807"/>
                        <a:pt x="397710" y="329329"/>
                        <a:pt x="356592" y="333706"/>
                      </a:cubicBezTo>
                      <a:close/>
                      <a:moveTo>
                        <a:pt x="525933" y="0"/>
                      </a:moveTo>
                      <a:lnTo>
                        <a:pt x="648411" y="0"/>
                      </a:lnTo>
                      <a:cubicBezTo>
                        <a:pt x="715065" y="0"/>
                        <a:pt x="770055" y="836"/>
                        <a:pt x="770055" y="1671"/>
                      </a:cubicBezTo>
                      <a:cubicBezTo>
                        <a:pt x="770055" y="7521"/>
                        <a:pt x="630914" y="660979"/>
                        <a:pt x="626748" y="673514"/>
                      </a:cubicBezTo>
                      <a:cubicBezTo>
                        <a:pt x="623415" y="686048"/>
                        <a:pt x="610918" y="686884"/>
                        <a:pt x="514269" y="686884"/>
                      </a:cubicBezTo>
                      <a:lnTo>
                        <a:pt x="405955" y="686884"/>
                      </a:lnTo>
                      <a:lnTo>
                        <a:pt x="410121" y="660979"/>
                      </a:lnTo>
                      <a:lnTo>
                        <a:pt x="414287" y="635075"/>
                      </a:lnTo>
                      <a:lnTo>
                        <a:pt x="371795" y="660979"/>
                      </a:lnTo>
                      <a:cubicBezTo>
                        <a:pt x="302641" y="702761"/>
                        <a:pt x="221822" y="712788"/>
                        <a:pt x="138504" y="690226"/>
                      </a:cubicBezTo>
                      <a:cubicBezTo>
                        <a:pt x="77682" y="674349"/>
                        <a:pt x="41855" y="645938"/>
                        <a:pt x="17693" y="597472"/>
                      </a:cubicBezTo>
                      <a:cubicBezTo>
                        <a:pt x="-637" y="559869"/>
                        <a:pt x="-1470" y="549006"/>
                        <a:pt x="1030" y="487169"/>
                      </a:cubicBezTo>
                      <a:cubicBezTo>
                        <a:pt x="4362" y="427004"/>
                        <a:pt x="7695" y="411128"/>
                        <a:pt x="32690" y="360990"/>
                      </a:cubicBezTo>
                      <a:cubicBezTo>
                        <a:pt x="79348" y="266564"/>
                        <a:pt x="150169" y="205564"/>
                        <a:pt x="241819" y="181331"/>
                      </a:cubicBezTo>
                      <a:cubicBezTo>
                        <a:pt x="319304" y="161276"/>
                        <a:pt x="399290" y="170468"/>
                        <a:pt x="450114" y="204728"/>
                      </a:cubicBezTo>
                      <a:lnTo>
                        <a:pt x="476776" y="223112"/>
                      </a:lnTo>
                      <a:lnTo>
                        <a:pt x="484274" y="194701"/>
                      </a:lnTo>
                      <a:cubicBezTo>
                        <a:pt x="488440" y="178824"/>
                        <a:pt x="499271" y="128686"/>
                        <a:pt x="508436" y="82727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2" name="Freeform: Shape 171">
                  <a:extLst>
                    <a:ext uri="{FF2B5EF4-FFF2-40B4-BE49-F238E27FC236}">
                      <a16:creationId xmlns:a16="http://schemas.microsoft.com/office/drawing/2014/main" id="{E91CC417-9B1B-46A9-B2AC-172B8C6E96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27049" y="1086266"/>
                  <a:ext cx="699437" cy="527936"/>
                </a:xfrm>
                <a:custGeom>
                  <a:avLst/>
                  <a:gdLst>
                    <a:gd name="connsiteX0" fmla="*/ 369987 w 699437"/>
                    <a:gd name="connsiteY0" fmla="*/ 129062 h 527936"/>
                    <a:gd name="connsiteX1" fmla="*/ 274157 w 699437"/>
                    <a:gd name="connsiteY1" fmla="*/ 182941 h 527936"/>
                    <a:gd name="connsiteX2" fmla="*/ 259914 w 699437"/>
                    <a:gd name="connsiteY2" fmla="*/ 207547 h 527936"/>
                    <a:gd name="connsiteX3" fmla="*/ 365483 w 699437"/>
                    <a:gd name="connsiteY3" fmla="*/ 207547 h 527936"/>
                    <a:gd name="connsiteX4" fmla="*/ 471052 w 699437"/>
                    <a:gd name="connsiteY4" fmla="*/ 199062 h 527936"/>
                    <a:gd name="connsiteX5" fmla="*/ 460160 w 699437"/>
                    <a:gd name="connsiteY5" fmla="*/ 169365 h 527936"/>
                    <a:gd name="connsiteX6" fmla="*/ 369987 w 699437"/>
                    <a:gd name="connsiteY6" fmla="*/ 129062 h 527936"/>
                    <a:gd name="connsiteX7" fmla="*/ 428207 w 699437"/>
                    <a:gd name="connsiteY7" fmla="*/ 578 h 527936"/>
                    <a:gd name="connsiteX8" fmla="*/ 623172 w 699437"/>
                    <a:gd name="connsiteY8" fmla="*/ 63639 h 527936"/>
                    <a:gd name="connsiteX9" fmla="*/ 697560 w 699437"/>
                    <a:gd name="connsiteY9" fmla="*/ 272795 h 527936"/>
                    <a:gd name="connsiteX10" fmla="*/ 692545 w 699437"/>
                    <a:gd name="connsiteY10" fmla="*/ 314626 h 527936"/>
                    <a:gd name="connsiteX11" fmla="*/ 466037 w 699437"/>
                    <a:gd name="connsiteY11" fmla="*/ 314626 h 527936"/>
                    <a:gd name="connsiteX12" fmla="*/ 238694 w 699437"/>
                    <a:gd name="connsiteY12" fmla="*/ 314626 h 527936"/>
                    <a:gd name="connsiteX13" fmla="*/ 239530 w 699437"/>
                    <a:gd name="connsiteY13" fmla="*/ 332195 h 527936"/>
                    <a:gd name="connsiteX14" fmla="*/ 397500 w 699437"/>
                    <a:gd name="connsiteY14" fmla="*/ 380719 h 527936"/>
                    <a:gd name="connsiteX15" fmla="*/ 542097 w 699437"/>
                    <a:gd name="connsiteY15" fmla="*/ 361477 h 527936"/>
                    <a:gd name="connsiteX16" fmla="*/ 656605 w 699437"/>
                    <a:gd name="connsiteY16" fmla="*/ 369007 h 527936"/>
                    <a:gd name="connsiteX17" fmla="*/ 620665 w 699437"/>
                    <a:gd name="connsiteY17" fmla="*/ 415858 h 527936"/>
                    <a:gd name="connsiteX18" fmla="*/ 443470 w 699437"/>
                    <a:gd name="connsiteY18" fmla="*/ 512069 h 527936"/>
                    <a:gd name="connsiteX19" fmla="*/ 201082 w 699437"/>
                    <a:gd name="connsiteY19" fmla="*/ 522946 h 527936"/>
                    <a:gd name="connsiteX20" fmla="*/ 14693 w 699437"/>
                    <a:gd name="connsiteY20" fmla="*/ 402472 h 527936"/>
                    <a:gd name="connsiteX21" fmla="*/ 1320 w 699437"/>
                    <a:gd name="connsiteY21" fmla="*/ 307096 h 527936"/>
                    <a:gd name="connsiteX22" fmla="*/ 88246 w 699437"/>
                    <a:gd name="connsiteY22" fmla="*/ 117183 h 527936"/>
                    <a:gd name="connsiteX23" fmla="*/ 428207 w 699437"/>
                    <a:gd name="connsiteY23" fmla="*/ 578 h 52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699437" h="527936">
                      <a:moveTo>
                        <a:pt x="369987" y="129062"/>
                      </a:moveTo>
                      <a:cubicBezTo>
                        <a:pt x="332179" y="131819"/>
                        <a:pt x="293428" y="150274"/>
                        <a:pt x="274157" y="182941"/>
                      </a:cubicBezTo>
                      <a:lnTo>
                        <a:pt x="259914" y="207547"/>
                      </a:lnTo>
                      <a:lnTo>
                        <a:pt x="365483" y="207547"/>
                      </a:lnTo>
                      <a:cubicBezTo>
                        <a:pt x="434187" y="207547"/>
                        <a:pt x="471052" y="204153"/>
                        <a:pt x="471052" y="199062"/>
                      </a:cubicBezTo>
                      <a:cubicBezTo>
                        <a:pt x="471052" y="194820"/>
                        <a:pt x="466025" y="181244"/>
                        <a:pt x="460160" y="169365"/>
                      </a:cubicBezTo>
                      <a:cubicBezTo>
                        <a:pt x="444660" y="139244"/>
                        <a:pt x="407795" y="126304"/>
                        <a:pt x="369987" y="129062"/>
                      </a:cubicBezTo>
                      <a:close/>
                      <a:moveTo>
                        <a:pt x="428207" y="578"/>
                      </a:moveTo>
                      <a:cubicBezTo>
                        <a:pt x="502304" y="4186"/>
                        <a:pt x="572082" y="24736"/>
                        <a:pt x="623172" y="63639"/>
                      </a:cubicBezTo>
                      <a:cubicBezTo>
                        <a:pt x="676665" y="104633"/>
                        <a:pt x="707590" y="190806"/>
                        <a:pt x="697560" y="272795"/>
                      </a:cubicBezTo>
                      <a:lnTo>
                        <a:pt x="692545" y="314626"/>
                      </a:lnTo>
                      <a:lnTo>
                        <a:pt x="466037" y="314626"/>
                      </a:lnTo>
                      <a:lnTo>
                        <a:pt x="238694" y="314626"/>
                      </a:lnTo>
                      <a:lnTo>
                        <a:pt x="239530" y="332195"/>
                      </a:lnTo>
                      <a:cubicBezTo>
                        <a:pt x="239530" y="392432"/>
                        <a:pt x="332306" y="420877"/>
                        <a:pt x="397500" y="380719"/>
                      </a:cubicBezTo>
                      <a:cubicBezTo>
                        <a:pt x="426754" y="362314"/>
                        <a:pt x="435112" y="361477"/>
                        <a:pt x="542097" y="361477"/>
                      </a:cubicBezTo>
                      <a:cubicBezTo>
                        <a:pt x="616485" y="361477"/>
                        <a:pt x="656605" y="363987"/>
                        <a:pt x="656605" y="369007"/>
                      </a:cubicBezTo>
                      <a:cubicBezTo>
                        <a:pt x="656605" y="373190"/>
                        <a:pt x="639888" y="394105"/>
                        <a:pt x="620665" y="415858"/>
                      </a:cubicBezTo>
                      <a:cubicBezTo>
                        <a:pt x="580545" y="457689"/>
                        <a:pt x="516187" y="493664"/>
                        <a:pt x="443470" y="512069"/>
                      </a:cubicBezTo>
                      <a:cubicBezTo>
                        <a:pt x="384963" y="527129"/>
                        <a:pt x="256246" y="532985"/>
                        <a:pt x="201082" y="522946"/>
                      </a:cubicBezTo>
                      <a:cubicBezTo>
                        <a:pt x="113320" y="507050"/>
                        <a:pt x="43111" y="462709"/>
                        <a:pt x="14693" y="402472"/>
                      </a:cubicBezTo>
                      <a:cubicBezTo>
                        <a:pt x="484" y="373190"/>
                        <a:pt x="-2023" y="358130"/>
                        <a:pt x="1320" y="307096"/>
                      </a:cubicBezTo>
                      <a:cubicBezTo>
                        <a:pt x="5499" y="231800"/>
                        <a:pt x="32246" y="172400"/>
                        <a:pt x="88246" y="117183"/>
                      </a:cubicBezTo>
                      <a:cubicBezTo>
                        <a:pt x="169216" y="35612"/>
                        <a:pt x="304711" y="-5435"/>
                        <a:pt x="428207" y="578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652E5367-DDEB-4A12-A854-1E10BDECB3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8729" y="915416"/>
                  <a:ext cx="771084" cy="700194"/>
                </a:xfrm>
                <a:custGeom>
                  <a:avLst/>
                  <a:gdLst>
                    <a:gd name="connsiteX0" fmla="*/ 366209 w 771084"/>
                    <a:gd name="connsiteY0" fmla="*/ 330260 h 700194"/>
                    <a:gd name="connsiteX1" fmla="*/ 258310 w 771084"/>
                    <a:gd name="connsiteY1" fmla="*/ 422090 h 700194"/>
                    <a:gd name="connsiteX2" fmla="*/ 262485 w 771084"/>
                    <a:gd name="connsiteY2" fmla="*/ 526605 h 700194"/>
                    <a:gd name="connsiteX3" fmla="*/ 319258 w 771084"/>
                    <a:gd name="connsiteY3" fmla="*/ 546672 h 700194"/>
                    <a:gd name="connsiteX4" fmla="*/ 386051 w 771084"/>
                    <a:gd name="connsiteY4" fmla="*/ 529114 h 700194"/>
                    <a:gd name="connsiteX5" fmla="*/ 411933 w 771084"/>
                    <a:gd name="connsiteY5" fmla="*/ 339314 h 700194"/>
                    <a:gd name="connsiteX6" fmla="*/ 366209 w 771084"/>
                    <a:gd name="connsiteY6" fmla="*/ 330260 h 700194"/>
                    <a:gd name="connsiteX7" fmla="*/ 696529 w 771084"/>
                    <a:gd name="connsiteY7" fmla="*/ 3 h 700194"/>
                    <a:gd name="connsiteX8" fmla="*/ 771084 w 771084"/>
                    <a:gd name="connsiteY8" fmla="*/ 3998 h 700194"/>
                    <a:gd name="connsiteX9" fmla="*/ 700228 w 771084"/>
                    <a:gd name="connsiteY9" fmla="*/ 348316 h 700194"/>
                    <a:gd name="connsiteX10" fmla="*/ 628538 w 771084"/>
                    <a:gd name="connsiteY10" fmla="*/ 685948 h 700194"/>
                    <a:gd name="connsiteX11" fmla="*/ 518502 w 771084"/>
                    <a:gd name="connsiteY11" fmla="*/ 685948 h 700194"/>
                    <a:gd name="connsiteX12" fmla="*/ 407633 w 771084"/>
                    <a:gd name="connsiteY12" fmla="*/ 685948 h 700194"/>
                    <a:gd name="connsiteX13" fmla="*/ 412634 w 771084"/>
                    <a:gd name="connsiteY13" fmla="*/ 659205 h 700194"/>
                    <a:gd name="connsiteX14" fmla="*/ 418470 w 771084"/>
                    <a:gd name="connsiteY14" fmla="*/ 631626 h 700194"/>
                    <a:gd name="connsiteX15" fmla="*/ 383458 w 771084"/>
                    <a:gd name="connsiteY15" fmla="*/ 655026 h 700194"/>
                    <a:gd name="connsiteX16" fmla="*/ 156718 w 771084"/>
                    <a:gd name="connsiteY16" fmla="*/ 693470 h 700194"/>
                    <a:gd name="connsiteX17" fmla="*/ 10838 w 771084"/>
                    <a:gd name="connsiteY17" fmla="*/ 426038 h 700194"/>
                    <a:gd name="connsiteX18" fmla="*/ 190896 w 771084"/>
                    <a:gd name="connsiteY18" fmla="*/ 201229 h 700194"/>
                    <a:gd name="connsiteX19" fmla="*/ 323439 w 771084"/>
                    <a:gd name="connsiteY19" fmla="*/ 172814 h 700194"/>
                    <a:gd name="connsiteX20" fmla="*/ 464318 w 771084"/>
                    <a:gd name="connsiteY20" fmla="*/ 212929 h 700194"/>
                    <a:gd name="connsiteX21" fmla="*/ 480990 w 771084"/>
                    <a:gd name="connsiteY21" fmla="*/ 222122 h 700194"/>
                    <a:gd name="connsiteX22" fmla="*/ 505998 w 771084"/>
                    <a:gd name="connsiteY22" fmla="*/ 110971 h 700194"/>
                    <a:gd name="connsiteX23" fmla="*/ 528505 w 771084"/>
                    <a:gd name="connsiteY23" fmla="*/ 2327 h 700194"/>
                    <a:gd name="connsiteX24" fmla="*/ 649378 w 771084"/>
                    <a:gd name="connsiteY24" fmla="*/ 655 h 700194"/>
                    <a:gd name="connsiteX25" fmla="*/ 696529 w 771084"/>
                    <a:gd name="connsiteY25" fmla="*/ 3 h 700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771084" h="700194">
                      <a:moveTo>
                        <a:pt x="366209" y="330260"/>
                      </a:moveTo>
                      <a:cubicBezTo>
                        <a:pt x="320615" y="332416"/>
                        <a:pt x="277722" y="366906"/>
                        <a:pt x="258310" y="422090"/>
                      </a:cubicBezTo>
                      <a:cubicBezTo>
                        <a:pt x="242447" y="468077"/>
                        <a:pt x="243282" y="502358"/>
                        <a:pt x="262485" y="526605"/>
                      </a:cubicBezTo>
                      <a:cubicBezTo>
                        <a:pt x="275843" y="543328"/>
                        <a:pt x="284192" y="546672"/>
                        <a:pt x="319258" y="546672"/>
                      </a:cubicBezTo>
                      <a:cubicBezTo>
                        <a:pt x="348480" y="546672"/>
                        <a:pt x="366848" y="541655"/>
                        <a:pt x="386051" y="529114"/>
                      </a:cubicBezTo>
                      <a:cubicBezTo>
                        <a:pt x="451174" y="484799"/>
                        <a:pt x="467872" y="364398"/>
                        <a:pt x="411933" y="339314"/>
                      </a:cubicBezTo>
                      <a:cubicBezTo>
                        <a:pt x="396905" y="332416"/>
                        <a:pt x="381407" y="329542"/>
                        <a:pt x="366209" y="330260"/>
                      </a:cubicBezTo>
                      <a:close/>
                      <a:moveTo>
                        <a:pt x="696529" y="3"/>
                      </a:moveTo>
                      <a:cubicBezTo>
                        <a:pt x="740136" y="-76"/>
                        <a:pt x="771084" y="1491"/>
                        <a:pt x="771084" y="3998"/>
                      </a:cubicBezTo>
                      <a:cubicBezTo>
                        <a:pt x="771084" y="7341"/>
                        <a:pt x="739407" y="161950"/>
                        <a:pt x="700228" y="348316"/>
                      </a:cubicBezTo>
                      <a:lnTo>
                        <a:pt x="628538" y="685948"/>
                      </a:lnTo>
                      <a:lnTo>
                        <a:pt x="518502" y="685948"/>
                      </a:lnTo>
                      <a:lnTo>
                        <a:pt x="407633" y="685948"/>
                      </a:lnTo>
                      <a:lnTo>
                        <a:pt x="412634" y="659205"/>
                      </a:lnTo>
                      <a:lnTo>
                        <a:pt x="418470" y="631626"/>
                      </a:lnTo>
                      <a:lnTo>
                        <a:pt x="383458" y="655026"/>
                      </a:lnTo>
                      <a:cubicBezTo>
                        <a:pt x="324273" y="695141"/>
                        <a:pt x="238411" y="710184"/>
                        <a:pt x="156718" y="693470"/>
                      </a:cubicBezTo>
                      <a:cubicBezTo>
                        <a:pt x="32511" y="669234"/>
                        <a:pt x="-25841" y="563097"/>
                        <a:pt x="10838" y="426038"/>
                      </a:cubicBezTo>
                      <a:cubicBezTo>
                        <a:pt x="38346" y="324080"/>
                        <a:pt x="100033" y="246358"/>
                        <a:pt x="190896" y="201229"/>
                      </a:cubicBezTo>
                      <a:cubicBezTo>
                        <a:pt x="246747" y="174486"/>
                        <a:pt x="253416" y="172814"/>
                        <a:pt x="323439" y="172814"/>
                      </a:cubicBezTo>
                      <a:cubicBezTo>
                        <a:pt x="397630" y="172814"/>
                        <a:pt x="429307" y="182007"/>
                        <a:pt x="464318" y="212929"/>
                      </a:cubicBezTo>
                      <a:cubicBezTo>
                        <a:pt x="471820" y="219615"/>
                        <a:pt x="479323" y="223793"/>
                        <a:pt x="480990" y="222122"/>
                      </a:cubicBezTo>
                      <a:cubicBezTo>
                        <a:pt x="481824" y="220451"/>
                        <a:pt x="493494" y="170307"/>
                        <a:pt x="505998" y="110971"/>
                      </a:cubicBezTo>
                      <a:lnTo>
                        <a:pt x="528505" y="2327"/>
                      </a:lnTo>
                      <a:lnTo>
                        <a:pt x="649378" y="655"/>
                      </a:lnTo>
                      <a:cubicBezTo>
                        <a:pt x="666050" y="238"/>
                        <a:pt x="681993" y="29"/>
                        <a:pt x="696529" y="3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5" name="Freeform 46">
                  <a:extLst>
                    <a:ext uri="{FF2B5EF4-FFF2-40B4-BE49-F238E27FC236}">
                      <a16:creationId xmlns:a16="http://schemas.microsoft.com/office/drawing/2014/main" id="{629EE6BF-3FD2-4BF0-88A7-F1786B772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0476" y="914400"/>
                  <a:ext cx="819150" cy="687388"/>
                </a:xfrm>
                <a:custGeom>
                  <a:avLst/>
                  <a:gdLst>
                    <a:gd name="T0" fmla="*/ 31 w 981"/>
                    <a:gd name="T1" fmla="*/ 677 h 822"/>
                    <a:gd name="T2" fmla="*/ 97 w 981"/>
                    <a:gd name="T3" fmla="*/ 365 h 822"/>
                    <a:gd name="T4" fmla="*/ 133 w 981"/>
                    <a:gd name="T5" fmla="*/ 198 h 822"/>
                    <a:gd name="T6" fmla="*/ 289 w 981"/>
                    <a:gd name="T7" fmla="*/ 196 h 822"/>
                    <a:gd name="T8" fmla="*/ 445 w 981"/>
                    <a:gd name="T9" fmla="*/ 193 h 822"/>
                    <a:gd name="T10" fmla="*/ 340 w 981"/>
                    <a:gd name="T11" fmla="*/ 120 h 822"/>
                    <a:gd name="T12" fmla="*/ 206 w 981"/>
                    <a:gd name="T13" fmla="*/ 23 h 822"/>
                    <a:gd name="T14" fmla="*/ 179 w 981"/>
                    <a:gd name="T15" fmla="*/ 1 h 822"/>
                    <a:gd name="T16" fmla="*/ 580 w 981"/>
                    <a:gd name="T17" fmla="*/ 0 h 822"/>
                    <a:gd name="T18" fmla="*/ 981 w 981"/>
                    <a:gd name="T19" fmla="*/ 0 h 822"/>
                    <a:gd name="T20" fmla="*/ 975 w 981"/>
                    <a:gd name="T21" fmla="*/ 39 h 822"/>
                    <a:gd name="T22" fmla="*/ 954 w 981"/>
                    <a:gd name="T23" fmla="*/ 141 h 822"/>
                    <a:gd name="T24" fmla="*/ 940 w 981"/>
                    <a:gd name="T25" fmla="*/ 203 h 822"/>
                    <a:gd name="T26" fmla="*/ 701 w 981"/>
                    <a:gd name="T27" fmla="*/ 203 h 822"/>
                    <a:gd name="T28" fmla="*/ 463 w 981"/>
                    <a:gd name="T29" fmla="*/ 203 h 822"/>
                    <a:gd name="T30" fmla="*/ 457 w 981"/>
                    <a:gd name="T31" fmla="*/ 238 h 822"/>
                    <a:gd name="T32" fmla="*/ 446 w 981"/>
                    <a:gd name="T33" fmla="*/ 288 h 822"/>
                    <a:gd name="T34" fmla="*/ 640 w 981"/>
                    <a:gd name="T35" fmla="*/ 305 h 822"/>
                    <a:gd name="T36" fmla="*/ 826 w 981"/>
                    <a:gd name="T37" fmla="*/ 403 h 822"/>
                    <a:gd name="T38" fmla="*/ 807 w 981"/>
                    <a:gd name="T39" fmla="*/ 487 h 822"/>
                    <a:gd name="T40" fmla="*/ 600 w 981"/>
                    <a:gd name="T41" fmla="*/ 508 h 822"/>
                    <a:gd name="T42" fmla="*/ 398 w 981"/>
                    <a:gd name="T43" fmla="*/ 508 h 822"/>
                    <a:gd name="T44" fmla="*/ 392 w 981"/>
                    <a:gd name="T45" fmla="*/ 543 h 822"/>
                    <a:gd name="T46" fmla="*/ 381 w 981"/>
                    <a:gd name="T47" fmla="*/ 598 h 822"/>
                    <a:gd name="T48" fmla="*/ 376 w 981"/>
                    <a:gd name="T49" fmla="*/ 619 h 822"/>
                    <a:gd name="T50" fmla="*/ 622 w 981"/>
                    <a:gd name="T51" fmla="*/ 619 h 822"/>
                    <a:gd name="T52" fmla="*/ 859 w 981"/>
                    <a:gd name="T53" fmla="*/ 684 h 822"/>
                    <a:gd name="T54" fmla="*/ 840 w 981"/>
                    <a:gd name="T55" fmla="*/ 769 h 822"/>
                    <a:gd name="T56" fmla="*/ 829 w 981"/>
                    <a:gd name="T57" fmla="*/ 822 h 822"/>
                    <a:gd name="T58" fmla="*/ 415 w 981"/>
                    <a:gd name="T59" fmla="*/ 822 h 822"/>
                    <a:gd name="T60" fmla="*/ 0 w 981"/>
                    <a:gd name="T61" fmla="*/ 822 h 822"/>
                    <a:gd name="T62" fmla="*/ 31 w 981"/>
                    <a:gd name="T63" fmla="*/ 677 h 8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81" h="822">
                      <a:moveTo>
                        <a:pt x="31" y="677"/>
                      </a:moveTo>
                      <a:cubicBezTo>
                        <a:pt x="48" y="597"/>
                        <a:pt x="78" y="456"/>
                        <a:pt x="97" y="365"/>
                      </a:cubicBezTo>
                      <a:lnTo>
                        <a:pt x="133" y="198"/>
                      </a:lnTo>
                      <a:lnTo>
                        <a:pt x="289" y="196"/>
                      </a:lnTo>
                      <a:lnTo>
                        <a:pt x="445" y="193"/>
                      </a:lnTo>
                      <a:lnTo>
                        <a:pt x="340" y="120"/>
                      </a:lnTo>
                      <a:cubicBezTo>
                        <a:pt x="282" y="79"/>
                        <a:pt x="222" y="36"/>
                        <a:pt x="206" y="23"/>
                      </a:cubicBezTo>
                      <a:lnTo>
                        <a:pt x="179" y="1"/>
                      </a:lnTo>
                      <a:lnTo>
                        <a:pt x="580" y="0"/>
                      </a:lnTo>
                      <a:lnTo>
                        <a:pt x="981" y="0"/>
                      </a:lnTo>
                      <a:lnTo>
                        <a:pt x="975" y="39"/>
                      </a:lnTo>
                      <a:cubicBezTo>
                        <a:pt x="971" y="60"/>
                        <a:pt x="962" y="106"/>
                        <a:pt x="954" y="141"/>
                      </a:cubicBezTo>
                      <a:lnTo>
                        <a:pt x="940" y="203"/>
                      </a:lnTo>
                      <a:lnTo>
                        <a:pt x="701" y="203"/>
                      </a:lnTo>
                      <a:lnTo>
                        <a:pt x="463" y="203"/>
                      </a:lnTo>
                      <a:lnTo>
                        <a:pt x="457" y="238"/>
                      </a:lnTo>
                      <a:cubicBezTo>
                        <a:pt x="453" y="257"/>
                        <a:pt x="448" y="280"/>
                        <a:pt x="446" y="288"/>
                      </a:cubicBezTo>
                      <a:cubicBezTo>
                        <a:pt x="441" y="304"/>
                        <a:pt x="455" y="305"/>
                        <a:pt x="640" y="305"/>
                      </a:cubicBezTo>
                      <a:cubicBezTo>
                        <a:pt x="869" y="305"/>
                        <a:pt x="850" y="294"/>
                        <a:pt x="826" y="403"/>
                      </a:cubicBezTo>
                      <a:cubicBezTo>
                        <a:pt x="818" y="438"/>
                        <a:pt x="810" y="476"/>
                        <a:pt x="807" y="487"/>
                      </a:cubicBezTo>
                      <a:cubicBezTo>
                        <a:pt x="802" y="508"/>
                        <a:pt x="802" y="508"/>
                        <a:pt x="600" y="508"/>
                      </a:cubicBezTo>
                      <a:lnTo>
                        <a:pt x="398" y="508"/>
                      </a:lnTo>
                      <a:lnTo>
                        <a:pt x="392" y="543"/>
                      </a:lnTo>
                      <a:cubicBezTo>
                        <a:pt x="388" y="562"/>
                        <a:pt x="383" y="587"/>
                        <a:pt x="381" y="598"/>
                      </a:cubicBezTo>
                      <a:lnTo>
                        <a:pt x="376" y="619"/>
                      </a:lnTo>
                      <a:lnTo>
                        <a:pt x="622" y="619"/>
                      </a:lnTo>
                      <a:cubicBezTo>
                        <a:pt x="896" y="619"/>
                        <a:pt x="877" y="614"/>
                        <a:pt x="859" y="684"/>
                      </a:cubicBezTo>
                      <a:cubicBezTo>
                        <a:pt x="854" y="702"/>
                        <a:pt x="846" y="740"/>
                        <a:pt x="840" y="769"/>
                      </a:cubicBezTo>
                      <a:lnTo>
                        <a:pt x="829" y="822"/>
                      </a:lnTo>
                      <a:lnTo>
                        <a:pt x="415" y="822"/>
                      </a:lnTo>
                      <a:lnTo>
                        <a:pt x="0" y="822"/>
                      </a:lnTo>
                      <a:lnTo>
                        <a:pt x="31" y="677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6" name="Freeform 47">
                  <a:extLst>
                    <a:ext uri="{FF2B5EF4-FFF2-40B4-BE49-F238E27FC236}">
                      <a16:creationId xmlns:a16="http://schemas.microsoft.com/office/drawing/2014/main" id="{13186A1F-4A9A-4576-B0E8-31DC02C478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2313" y="1068388"/>
                  <a:ext cx="1111250" cy="533400"/>
                </a:xfrm>
                <a:custGeom>
                  <a:avLst/>
                  <a:gdLst>
                    <a:gd name="T0" fmla="*/ 0 w 1333"/>
                    <a:gd name="T1" fmla="*/ 631 h 638"/>
                    <a:gd name="T2" fmla="*/ 63 w 1333"/>
                    <a:gd name="T3" fmla="*/ 333 h 638"/>
                    <a:gd name="T4" fmla="*/ 125 w 1333"/>
                    <a:gd name="T5" fmla="*/ 42 h 638"/>
                    <a:gd name="T6" fmla="*/ 262 w 1333"/>
                    <a:gd name="T7" fmla="*/ 39 h 638"/>
                    <a:gd name="T8" fmla="*/ 398 w 1333"/>
                    <a:gd name="T9" fmla="*/ 37 h 638"/>
                    <a:gd name="T10" fmla="*/ 392 w 1333"/>
                    <a:gd name="T11" fmla="*/ 63 h 638"/>
                    <a:gd name="T12" fmla="*/ 383 w 1333"/>
                    <a:gd name="T13" fmla="*/ 99 h 638"/>
                    <a:gd name="T14" fmla="*/ 422 w 1333"/>
                    <a:gd name="T15" fmla="*/ 83 h 638"/>
                    <a:gd name="T16" fmla="*/ 813 w 1333"/>
                    <a:gd name="T17" fmla="*/ 91 h 638"/>
                    <a:gd name="T18" fmla="*/ 834 w 1333"/>
                    <a:gd name="T19" fmla="*/ 118 h 638"/>
                    <a:gd name="T20" fmla="*/ 879 w 1333"/>
                    <a:gd name="T21" fmla="*/ 88 h 638"/>
                    <a:gd name="T22" fmla="*/ 1109 w 1333"/>
                    <a:gd name="T23" fmla="*/ 24 h 638"/>
                    <a:gd name="T24" fmla="*/ 1243 w 1333"/>
                    <a:gd name="T25" fmla="*/ 47 h 638"/>
                    <a:gd name="T26" fmla="*/ 1329 w 1333"/>
                    <a:gd name="T27" fmla="*/ 180 h 638"/>
                    <a:gd name="T28" fmla="*/ 1260 w 1333"/>
                    <a:gd name="T29" fmla="*/ 576 h 638"/>
                    <a:gd name="T30" fmla="*/ 1246 w 1333"/>
                    <a:gd name="T31" fmla="*/ 638 h 638"/>
                    <a:gd name="T32" fmla="*/ 1098 w 1333"/>
                    <a:gd name="T33" fmla="*/ 638 h 638"/>
                    <a:gd name="T34" fmla="*/ 954 w 1333"/>
                    <a:gd name="T35" fmla="*/ 627 h 638"/>
                    <a:gd name="T36" fmla="*/ 994 w 1333"/>
                    <a:gd name="T37" fmla="*/ 446 h 638"/>
                    <a:gd name="T38" fmla="*/ 980 w 1333"/>
                    <a:gd name="T39" fmla="*/ 219 h 638"/>
                    <a:gd name="T40" fmla="*/ 863 w 1333"/>
                    <a:gd name="T41" fmla="*/ 265 h 638"/>
                    <a:gd name="T42" fmla="*/ 808 w 1333"/>
                    <a:gd name="T43" fmla="*/ 462 h 638"/>
                    <a:gd name="T44" fmla="*/ 770 w 1333"/>
                    <a:gd name="T45" fmla="*/ 634 h 638"/>
                    <a:gd name="T46" fmla="*/ 625 w 1333"/>
                    <a:gd name="T47" fmla="*/ 636 h 638"/>
                    <a:gd name="T48" fmla="*/ 481 w 1333"/>
                    <a:gd name="T49" fmla="*/ 627 h 638"/>
                    <a:gd name="T50" fmla="*/ 513 w 1333"/>
                    <a:gd name="T51" fmla="*/ 464 h 638"/>
                    <a:gd name="T52" fmla="*/ 492 w 1333"/>
                    <a:gd name="T53" fmla="*/ 217 h 638"/>
                    <a:gd name="T54" fmla="*/ 380 w 1333"/>
                    <a:gd name="T55" fmla="*/ 277 h 638"/>
                    <a:gd name="T56" fmla="*/ 296 w 1333"/>
                    <a:gd name="T57" fmla="*/ 632 h 638"/>
                    <a:gd name="T58" fmla="*/ 148 w 1333"/>
                    <a:gd name="T59" fmla="*/ 638 h 638"/>
                    <a:gd name="T60" fmla="*/ 0 w 1333"/>
                    <a:gd name="T61" fmla="*/ 631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333" h="638">
                      <a:moveTo>
                        <a:pt x="0" y="631"/>
                      </a:moveTo>
                      <a:cubicBezTo>
                        <a:pt x="0" y="628"/>
                        <a:pt x="29" y="493"/>
                        <a:pt x="63" y="333"/>
                      </a:cubicBezTo>
                      <a:lnTo>
                        <a:pt x="125" y="42"/>
                      </a:lnTo>
                      <a:lnTo>
                        <a:pt x="262" y="39"/>
                      </a:lnTo>
                      <a:lnTo>
                        <a:pt x="398" y="37"/>
                      </a:lnTo>
                      <a:lnTo>
                        <a:pt x="392" y="63"/>
                      </a:lnTo>
                      <a:cubicBezTo>
                        <a:pt x="389" y="77"/>
                        <a:pt x="385" y="93"/>
                        <a:pt x="383" y="99"/>
                      </a:cubicBezTo>
                      <a:cubicBezTo>
                        <a:pt x="381" y="105"/>
                        <a:pt x="399" y="98"/>
                        <a:pt x="422" y="83"/>
                      </a:cubicBezTo>
                      <a:cubicBezTo>
                        <a:pt x="554" y="0"/>
                        <a:pt x="749" y="3"/>
                        <a:pt x="813" y="91"/>
                      </a:cubicBezTo>
                      <a:lnTo>
                        <a:pt x="834" y="118"/>
                      </a:lnTo>
                      <a:lnTo>
                        <a:pt x="879" y="88"/>
                      </a:lnTo>
                      <a:cubicBezTo>
                        <a:pt x="949" y="40"/>
                        <a:pt x="1009" y="24"/>
                        <a:pt x="1109" y="24"/>
                      </a:cubicBezTo>
                      <a:cubicBezTo>
                        <a:pt x="1184" y="24"/>
                        <a:pt x="1204" y="27"/>
                        <a:pt x="1243" y="47"/>
                      </a:cubicBezTo>
                      <a:cubicBezTo>
                        <a:pt x="1306" y="78"/>
                        <a:pt x="1325" y="108"/>
                        <a:pt x="1329" y="180"/>
                      </a:cubicBezTo>
                      <a:cubicBezTo>
                        <a:pt x="1333" y="236"/>
                        <a:pt x="1322" y="299"/>
                        <a:pt x="1260" y="576"/>
                      </a:cubicBezTo>
                      <a:lnTo>
                        <a:pt x="1246" y="638"/>
                      </a:lnTo>
                      <a:lnTo>
                        <a:pt x="1098" y="638"/>
                      </a:lnTo>
                      <a:cubicBezTo>
                        <a:pt x="984" y="638"/>
                        <a:pt x="951" y="636"/>
                        <a:pt x="954" y="627"/>
                      </a:cubicBezTo>
                      <a:cubicBezTo>
                        <a:pt x="957" y="620"/>
                        <a:pt x="974" y="539"/>
                        <a:pt x="994" y="446"/>
                      </a:cubicBezTo>
                      <a:cubicBezTo>
                        <a:pt x="1035" y="253"/>
                        <a:pt x="1033" y="232"/>
                        <a:pt x="980" y="219"/>
                      </a:cubicBezTo>
                      <a:cubicBezTo>
                        <a:pt x="938" y="209"/>
                        <a:pt x="886" y="229"/>
                        <a:pt x="863" y="265"/>
                      </a:cubicBezTo>
                      <a:cubicBezTo>
                        <a:pt x="853" y="279"/>
                        <a:pt x="829" y="368"/>
                        <a:pt x="808" y="462"/>
                      </a:cubicBezTo>
                      <a:lnTo>
                        <a:pt x="770" y="634"/>
                      </a:lnTo>
                      <a:lnTo>
                        <a:pt x="625" y="636"/>
                      </a:lnTo>
                      <a:cubicBezTo>
                        <a:pt x="513" y="638"/>
                        <a:pt x="481" y="636"/>
                        <a:pt x="481" y="627"/>
                      </a:cubicBezTo>
                      <a:cubicBezTo>
                        <a:pt x="481" y="621"/>
                        <a:pt x="495" y="547"/>
                        <a:pt x="513" y="464"/>
                      </a:cubicBezTo>
                      <a:cubicBezTo>
                        <a:pt x="558" y="251"/>
                        <a:pt x="557" y="230"/>
                        <a:pt x="492" y="217"/>
                      </a:cubicBezTo>
                      <a:cubicBezTo>
                        <a:pt x="451" y="209"/>
                        <a:pt x="400" y="236"/>
                        <a:pt x="380" y="277"/>
                      </a:cubicBezTo>
                      <a:cubicBezTo>
                        <a:pt x="367" y="303"/>
                        <a:pt x="296" y="603"/>
                        <a:pt x="296" y="632"/>
                      </a:cubicBezTo>
                      <a:cubicBezTo>
                        <a:pt x="296" y="635"/>
                        <a:pt x="229" y="638"/>
                        <a:pt x="148" y="638"/>
                      </a:cubicBezTo>
                      <a:cubicBezTo>
                        <a:pt x="66" y="638"/>
                        <a:pt x="0" y="635"/>
                        <a:pt x="0" y="631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7" name="Freeform 48">
                  <a:extLst>
                    <a:ext uri="{FF2B5EF4-FFF2-40B4-BE49-F238E27FC236}">
                      <a16:creationId xmlns:a16="http://schemas.microsoft.com/office/drawing/2014/main" id="{1791BEB1-83D7-4BCB-9985-4AFE344843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1088" y="792163"/>
                  <a:ext cx="409575" cy="246063"/>
                </a:xfrm>
                <a:custGeom>
                  <a:avLst/>
                  <a:gdLst>
                    <a:gd name="T0" fmla="*/ 3 w 491"/>
                    <a:gd name="T1" fmla="*/ 283 h 294"/>
                    <a:gd name="T2" fmla="*/ 43 w 491"/>
                    <a:gd name="T3" fmla="*/ 135 h 294"/>
                    <a:gd name="T4" fmla="*/ 89 w 491"/>
                    <a:gd name="T5" fmla="*/ 2 h 294"/>
                    <a:gd name="T6" fmla="*/ 489 w 491"/>
                    <a:gd name="T7" fmla="*/ 286 h 294"/>
                    <a:gd name="T8" fmla="*/ 246 w 491"/>
                    <a:gd name="T9" fmla="*/ 294 h 294"/>
                    <a:gd name="T10" fmla="*/ 3 w 491"/>
                    <a:gd name="T11" fmla="*/ 283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91" h="294">
                      <a:moveTo>
                        <a:pt x="3" y="283"/>
                      </a:moveTo>
                      <a:cubicBezTo>
                        <a:pt x="6" y="277"/>
                        <a:pt x="24" y="210"/>
                        <a:pt x="43" y="135"/>
                      </a:cubicBezTo>
                      <a:cubicBezTo>
                        <a:pt x="63" y="60"/>
                        <a:pt x="84" y="0"/>
                        <a:pt x="89" y="2"/>
                      </a:cubicBezTo>
                      <a:cubicBezTo>
                        <a:pt x="108" y="9"/>
                        <a:pt x="486" y="277"/>
                        <a:pt x="489" y="286"/>
                      </a:cubicBezTo>
                      <a:cubicBezTo>
                        <a:pt x="491" y="291"/>
                        <a:pt x="395" y="294"/>
                        <a:pt x="246" y="294"/>
                      </a:cubicBezTo>
                      <a:cubicBezTo>
                        <a:pt x="52" y="294"/>
                        <a:pt x="0" y="292"/>
                        <a:pt x="3" y="283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</p:grpSp>
          <p:sp>
            <p:nvSpPr>
              <p:cNvPr id="179" name="Rectangle: Rounded Corners 178">
                <a:extLst>
                  <a:ext uri="{FF2B5EF4-FFF2-40B4-BE49-F238E27FC236}">
                    <a16:creationId xmlns:a16="http://schemas.microsoft.com/office/drawing/2014/main" id="{36AC7257-AFEA-4DF6-B660-FE95D6BF1A9C}"/>
                  </a:ext>
                </a:extLst>
              </p:cNvPr>
              <p:cNvSpPr/>
              <p:nvPr/>
            </p:nvSpPr>
            <p:spPr>
              <a:xfrm>
                <a:off x="6369844" y="2451497"/>
                <a:ext cx="1410890" cy="1302544"/>
              </a:xfrm>
              <a:prstGeom prst="roundRect">
                <a:avLst>
                  <a:gd name="adj" fmla="val 1402"/>
                </a:avLst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9C0B79F1-99DE-4D61-8DA4-434A0D88852C}"/>
                  </a:ext>
                </a:extLst>
              </p:cNvPr>
              <p:cNvGrpSpPr/>
              <p:nvPr/>
            </p:nvGrpSpPr>
            <p:grpSpPr>
              <a:xfrm>
                <a:off x="6371034" y="2625328"/>
                <a:ext cx="1410891" cy="198414"/>
                <a:chOff x="6371034" y="2625328"/>
                <a:chExt cx="1410891" cy="198414"/>
              </a:xfrm>
            </p:grpSpPr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86FA89C8-B735-4C0B-B2C2-30B1755DDE54}"/>
                    </a:ext>
                  </a:extLst>
                </p:cNvPr>
                <p:cNvSpPr/>
                <p:nvPr/>
              </p:nvSpPr>
              <p:spPr>
                <a:xfrm>
                  <a:off x="6371034" y="262532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C26752E7-FE2F-483E-98B4-88D2D1EEFF0A}"/>
                    </a:ext>
                  </a:extLst>
                </p:cNvPr>
                <p:cNvSpPr/>
                <p:nvPr/>
              </p:nvSpPr>
              <p:spPr>
                <a:xfrm>
                  <a:off x="6371034" y="264336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E19D5152-D7CA-4033-9D2B-BF8CF0B8F3CE}"/>
                    </a:ext>
                  </a:extLst>
                </p:cNvPr>
                <p:cNvSpPr/>
                <p:nvPr/>
              </p:nvSpPr>
              <p:spPr>
                <a:xfrm>
                  <a:off x="6371034" y="266140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44E1041B-F003-47FA-8B01-F2CD517E03F1}"/>
                    </a:ext>
                  </a:extLst>
                </p:cNvPr>
                <p:cNvSpPr/>
                <p:nvPr/>
              </p:nvSpPr>
              <p:spPr>
                <a:xfrm>
                  <a:off x="6371034" y="26794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DF45E9BD-D33C-491B-8B88-4FC2881A1EFF}"/>
                    </a:ext>
                  </a:extLst>
                </p:cNvPr>
                <p:cNvSpPr/>
                <p:nvPr/>
              </p:nvSpPr>
              <p:spPr>
                <a:xfrm>
                  <a:off x="6371034" y="269748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C82C6B23-AEE3-48EA-9FE0-EEDD65F4F2D0}"/>
                    </a:ext>
                  </a:extLst>
                </p:cNvPr>
                <p:cNvSpPr/>
                <p:nvPr/>
              </p:nvSpPr>
              <p:spPr>
                <a:xfrm>
                  <a:off x="6371034" y="271551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BE5BE14B-3875-4620-B622-84B8A96B8E86}"/>
                    </a:ext>
                  </a:extLst>
                </p:cNvPr>
                <p:cNvSpPr/>
                <p:nvPr/>
              </p:nvSpPr>
              <p:spPr>
                <a:xfrm>
                  <a:off x="6371034" y="273355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90460407-2236-4B73-951A-9D1F69045775}"/>
                    </a:ext>
                  </a:extLst>
                </p:cNvPr>
                <p:cNvSpPr/>
                <p:nvPr/>
              </p:nvSpPr>
              <p:spPr>
                <a:xfrm>
                  <a:off x="6371034" y="275159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06E7378E-C575-48B3-8063-CEB1A647EE0E}"/>
                    </a:ext>
                  </a:extLst>
                </p:cNvPr>
                <p:cNvSpPr/>
                <p:nvPr/>
              </p:nvSpPr>
              <p:spPr>
                <a:xfrm>
                  <a:off x="6371034" y="276963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CD16AD68-926F-4370-AE3F-965A184D38B7}"/>
                    </a:ext>
                  </a:extLst>
                </p:cNvPr>
                <p:cNvSpPr/>
                <p:nvPr/>
              </p:nvSpPr>
              <p:spPr>
                <a:xfrm>
                  <a:off x="6371034" y="278767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1200F5BB-5A8C-41C4-A4BC-EB61FB2A2D46}"/>
                    </a:ext>
                  </a:extLst>
                </p:cNvPr>
                <p:cNvSpPr/>
                <p:nvPr/>
              </p:nvSpPr>
              <p:spPr>
                <a:xfrm>
                  <a:off x="6371034" y="280570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7B79513F-B2B6-4860-B841-48D44D16A1AA}"/>
                    </a:ext>
                  </a:extLst>
                </p:cNvPr>
                <p:cNvSpPr/>
                <p:nvPr/>
              </p:nvSpPr>
              <p:spPr>
                <a:xfrm>
                  <a:off x="6371034" y="28237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</p:grpSp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5A4C6EA7-A62D-412B-9FB3-3D00BD102241}"/>
                  </a:ext>
                </a:extLst>
              </p:cNvPr>
              <p:cNvGrpSpPr/>
              <p:nvPr/>
            </p:nvGrpSpPr>
            <p:grpSpPr>
              <a:xfrm>
                <a:off x="6371034" y="3343885"/>
                <a:ext cx="1410891" cy="198414"/>
                <a:chOff x="6371034" y="2625328"/>
                <a:chExt cx="1410891" cy="198414"/>
              </a:xfrm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DEC44B82-8A8F-4554-A461-11E50D4C0829}"/>
                    </a:ext>
                  </a:extLst>
                </p:cNvPr>
                <p:cNvSpPr/>
                <p:nvPr/>
              </p:nvSpPr>
              <p:spPr>
                <a:xfrm>
                  <a:off x="6371034" y="262532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A2862D41-3907-4B46-B243-4B1A88710C6A}"/>
                    </a:ext>
                  </a:extLst>
                </p:cNvPr>
                <p:cNvSpPr/>
                <p:nvPr/>
              </p:nvSpPr>
              <p:spPr>
                <a:xfrm>
                  <a:off x="6371034" y="264336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9" name="Freeform: Shape 198">
                  <a:extLst>
                    <a:ext uri="{FF2B5EF4-FFF2-40B4-BE49-F238E27FC236}">
                      <a16:creationId xmlns:a16="http://schemas.microsoft.com/office/drawing/2014/main" id="{FCFD8E6C-A490-4D6F-867E-95F7C06A56D4}"/>
                    </a:ext>
                  </a:extLst>
                </p:cNvPr>
                <p:cNvSpPr/>
                <p:nvPr/>
              </p:nvSpPr>
              <p:spPr>
                <a:xfrm>
                  <a:off x="6371034" y="266140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74A560B6-4150-4914-9993-6DC942826437}"/>
                    </a:ext>
                  </a:extLst>
                </p:cNvPr>
                <p:cNvSpPr/>
                <p:nvPr/>
              </p:nvSpPr>
              <p:spPr>
                <a:xfrm>
                  <a:off x="6371034" y="26794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E0916652-83BD-4D5A-A267-B7C74D1B93DB}"/>
                    </a:ext>
                  </a:extLst>
                </p:cNvPr>
                <p:cNvSpPr/>
                <p:nvPr/>
              </p:nvSpPr>
              <p:spPr>
                <a:xfrm>
                  <a:off x="6371034" y="269748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1CF40DDB-6BF8-4E14-B0AF-1EDAE448767F}"/>
                    </a:ext>
                  </a:extLst>
                </p:cNvPr>
                <p:cNvSpPr/>
                <p:nvPr/>
              </p:nvSpPr>
              <p:spPr>
                <a:xfrm>
                  <a:off x="6371034" y="271551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id="{D181BE69-A92B-48A5-8F9C-247D3021293C}"/>
                    </a:ext>
                  </a:extLst>
                </p:cNvPr>
                <p:cNvSpPr/>
                <p:nvPr/>
              </p:nvSpPr>
              <p:spPr>
                <a:xfrm>
                  <a:off x="6371034" y="273355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id="{C07FE116-AC11-4E3F-BD69-ABE765A3E80D}"/>
                    </a:ext>
                  </a:extLst>
                </p:cNvPr>
                <p:cNvSpPr/>
                <p:nvPr/>
              </p:nvSpPr>
              <p:spPr>
                <a:xfrm>
                  <a:off x="6371034" y="275159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id="{2E11459A-0609-4525-8264-48154EE9C046}"/>
                    </a:ext>
                  </a:extLst>
                </p:cNvPr>
                <p:cNvSpPr/>
                <p:nvPr/>
              </p:nvSpPr>
              <p:spPr>
                <a:xfrm>
                  <a:off x="6371034" y="276963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A39F11B2-E552-4346-A0C3-EC0F196B9AA8}"/>
                    </a:ext>
                  </a:extLst>
                </p:cNvPr>
                <p:cNvSpPr/>
                <p:nvPr/>
              </p:nvSpPr>
              <p:spPr>
                <a:xfrm>
                  <a:off x="6371034" y="278767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7" name="Freeform: Shape 206">
                  <a:extLst>
                    <a:ext uri="{FF2B5EF4-FFF2-40B4-BE49-F238E27FC236}">
                      <a16:creationId xmlns:a16="http://schemas.microsoft.com/office/drawing/2014/main" id="{BD83B2B9-22C3-47DD-866C-F75D9C39E0D4}"/>
                    </a:ext>
                  </a:extLst>
                </p:cNvPr>
                <p:cNvSpPr/>
                <p:nvPr/>
              </p:nvSpPr>
              <p:spPr>
                <a:xfrm>
                  <a:off x="6371034" y="280570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8" name="Freeform: Shape 207">
                  <a:extLst>
                    <a:ext uri="{FF2B5EF4-FFF2-40B4-BE49-F238E27FC236}">
                      <a16:creationId xmlns:a16="http://schemas.microsoft.com/office/drawing/2014/main" id="{BB4A0514-902E-4C3C-BBC2-471FFD26F7FF}"/>
                    </a:ext>
                  </a:extLst>
                </p:cNvPr>
                <p:cNvSpPr/>
                <p:nvPr/>
              </p:nvSpPr>
              <p:spPr>
                <a:xfrm>
                  <a:off x="6371034" y="28237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</p:grpSp>
        </p:grpSp>
        <p:grpSp>
          <p:nvGrpSpPr>
            <p:cNvPr id="210" name="Raspberry Pi Logo Color">
              <a:extLst>
                <a:ext uri="{FF2B5EF4-FFF2-40B4-BE49-F238E27FC236}">
                  <a16:creationId xmlns:a16="http://schemas.microsoft.com/office/drawing/2014/main" id="{F4FF2214-7308-44D9-B975-37B476C736B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13445" y="3077510"/>
              <a:ext cx="1104390" cy="1294929"/>
              <a:chOff x="8191500" y="4799013"/>
              <a:chExt cx="947738" cy="1111250"/>
            </a:xfrm>
          </p:grpSpPr>
          <p:sp>
            <p:nvSpPr>
              <p:cNvPr id="211" name="Freeform 821">
                <a:extLst>
                  <a:ext uri="{FF2B5EF4-FFF2-40B4-BE49-F238E27FC236}">
                    <a16:creationId xmlns:a16="http://schemas.microsoft.com/office/drawing/2014/main" id="{7099EBF3-4DF0-4412-835E-8CDD0B4E4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1500" y="4799013"/>
                <a:ext cx="947738" cy="1111250"/>
              </a:xfrm>
              <a:custGeom>
                <a:avLst/>
                <a:gdLst>
                  <a:gd name="T0" fmla="*/ 2383 w 8192"/>
                  <a:gd name="T1" fmla="*/ 69 h 9612"/>
                  <a:gd name="T2" fmla="*/ 2224 w 8192"/>
                  <a:gd name="T3" fmla="*/ 135 h 9612"/>
                  <a:gd name="T4" fmla="*/ 1814 w 8192"/>
                  <a:gd name="T5" fmla="*/ 173 h 9612"/>
                  <a:gd name="T6" fmla="*/ 1510 w 8192"/>
                  <a:gd name="T7" fmla="*/ 260 h 9612"/>
                  <a:gd name="T8" fmla="*/ 1066 w 8192"/>
                  <a:gd name="T9" fmla="*/ 405 h 9612"/>
                  <a:gd name="T10" fmla="*/ 763 w 8192"/>
                  <a:gd name="T11" fmla="*/ 800 h 9612"/>
                  <a:gd name="T12" fmla="*/ 782 w 8192"/>
                  <a:gd name="T13" fmla="*/ 1191 h 9612"/>
                  <a:gd name="T14" fmla="*/ 888 w 8192"/>
                  <a:gd name="T15" fmla="*/ 1552 h 9612"/>
                  <a:gd name="T16" fmla="*/ 1038 w 8192"/>
                  <a:gd name="T17" fmla="*/ 1890 h 9612"/>
                  <a:gd name="T18" fmla="*/ 1288 w 8192"/>
                  <a:gd name="T19" fmla="*/ 2256 h 9612"/>
                  <a:gd name="T20" fmla="*/ 1602 w 8192"/>
                  <a:gd name="T21" fmla="*/ 2550 h 9612"/>
                  <a:gd name="T22" fmla="*/ 1925 w 8192"/>
                  <a:gd name="T23" fmla="*/ 2796 h 9612"/>
                  <a:gd name="T24" fmla="*/ 1071 w 8192"/>
                  <a:gd name="T25" fmla="*/ 4281 h 9612"/>
                  <a:gd name="T26" fmla="*/ 1004 w 8192"/>
                  <a:gd name="T27" fmla="*/ 4402 h 9612"/>
                  <a:gd name="T28" fmla="*/ 744 w 8192"/>
                  <a:gd name="T29" fmla="*/ 6595 h 9612"/>
                  <a:gd name="T30" fmla="*/ 946 w 8192"/>
                  <a:gd name="T31" fmla="*/ 7256 h 9612"/>
                  <a:gd name="T32" fmla="*/ 1949 w 8192"/>
                  <a:gd name="T33" fmla="*/ 8538 h 9612"/>
                  <a:gd name="T34" fmla="*/ 2908 w 8192"/>
                  <a:gd name="T35" fmla="*/ 9083 h 9612"/>
                  <a:gd name="T36" fmla="*/ 4087 w 8192"/>
                  <a:gd name="T37" fmla="*/ 9612 h 9612"/>
                  <a:gd name="T38" fmla="*/ 4105 w 8192"/>
                  <a:gd name="T39" fmla="*/ 9612 h 9612"/>
                  <a:gd name="T40" fmla="*/ 5284 w 8192"/>
                  <a:gd name="T41" fmla="*/ 9083 h 9612"/>
                  <a:gd name="T42" fmla="*/ 6244 w 8192"/>
                  <a:gd name="T43" fmla="*/ 8538 h 9612"/>
                  <a:gd name="T44" fmla="*/ 7246 w 8192"/>
                  <a:gd name="T45" fmla="*/ 7256 h 9612"/>
                  <a:gd name="T46" fmla="*/ 7449 w 8192"/>
                  <a:gd name="T47" fmla="*/ 6595 h 9612"/>
                  <a:gd name="T48" fmla="*/ 7189 w 8192"/>
                  <a:gd name="T49" fmla="*/ 4402 h 9612"/>
                  <a:gd name="T50" fmla="*/ 7121 w 8192"/>
                  <a:gd name="T51" fmla="*/ 4281 h 9612"/>
                  <a:gd name="T52" fmla="*/ 6268 w 8192"/>
                  <a:gd name="T53" fmla="*/ 2796 h 9612"/>
                  <a:gd name="T54" fmla="*/ 6591 w 8192"/>
                  <a:gd name="T55" fmla="*/ 2550 h 9612"/>
                  <a:gd name="T56" fmla="*/ 6904 w 8192"/>
                  <a:gd name="T57" fmla="*/ 2256 h 9612"/>
                  <a:gd name="T58" fmla="*/ 7155 w 8192"/>
                  <a:gd name="T59" fmla="*/ 1890 h 9612"/>
                  <a:gd name="T60" fmla="*/ 7304 w 8192"/>
                  <a:gd name="T61" fmla="*/ 1552 h 9612"/>
                  <a:gd name="T62" fmla="*/ 7410 w 8192"/>
                  <a:gd name="T63" fmla="*/ 1191 h 9612"/>
                  <a:gd name="T64" fmla="*/ 7430 w 8192"/>
                  <a:gd name="T65" fmla="*/ 800 h 9612"/>
                  <a:gd name="T66" fmla="*/ 7126 w 8192"/>
                  <a:gd name="T67" fmla="*/ 405 h 9612"/>
                  <a:gd name="T68" fmla="*/ 6682 w 8192"/>
                  <a:gd name="T69" fmla="*/ 260 h 9612"/>
                  <a:gd name="T70" fmla="*/ 6379 w 8192"/>
                  <a:gd name="T71" fmla="*/ 173 h 9612"/>
                  <a:gd name="T72" fmla="*/ 5969 w 8192"/>
                  <a:gd name="T73" fmla="*/ 135 h 9612"/>
                  <a:gd name="T74" fmla="*/ 5554 w 8192"/>
                  <a:gd name="T75" fmla="*/ 149 h 9612"/>
                  <a:gd name="T76" fmla="*/ 5197 w 8192"/>
                  <a:gd name="T77" fmla="*/ 212 h 9612"/>
                  <a:gd name="T78" fmla="*/ 4794 w 8192"/>
                  <a:gd name="T79" fmla="*/ 378 h 9612"/>
                  <a:gd name="T80" fmla="*/ 4667 w 8192"/>
                  <a:gd name="T81" fmla="*/ 376 h 9612"/>
                  <a:gd name="T82" fmla="*/ 4096 w 8192"/>
                  <a:gd name="T83" fmla="*/ 1197 h 9612"/>
                  <a:gd name="T84" fmla="*/ 3525 w 8192"/>
                  <a:gd name="T85" fmla="*/ 376 h 9612"/>
                  <a:gd name="T86" fmla="*/ 3399 w 8192"/>
                  <a:gd name="T87" fmla="*/ 378 h 9612"/>
                  <a:gd name="T88" fmla="*/ 2995 w 8192"/>
                  <a:gd name="T89" fmla="*/ 212 h 9612"/>
                  <a:gd name="T90" fmla="*/ 2638 w 8192"/>
                  <a:gd name="T91" fmla="*/ 149 h 9612"/>
                  <a:gd name="T92" fmla="*/ 2383 w 8192"/>
                  <a:gd name="T93" fmla="*/ 69 h 9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192" h="9612">
                    <a:moveTo>
                      <a:pt x="2383" y="69"/>
                    </a:moveTo>
                    <a:cubicBezTo>
                      <a:pt x="2334" y="71"/>
                      <a:pt x="2282" y="88"/>
                      <a:pt x="2224" y="135"/>
                    </a:cubicBezTo>
                    <a:cubicBezTo>
                      <a:pt x="2079" y="79"/>
                      <a:pt x="1939" y="60"/>
                      <a:pt x="1814" y="173"/>
                    </a:cubicBezTo>
                    <a:cubicBezTo>
                      <a:pt x="1621" y="148"/>
                      <a:pt x="1558" y="200"/>
                      <a:pt x="1510" y="260"/>
                    </a:cubicBezTo>
                    <a:cubicBezTo>
                      <a:pt x="1468" y="259"/>
                      <a:pt x="1193" y="217"/>
                      <a:pt x="1066" y="405"/>
                    </a:cubicBezTo>
                    <a:cubicBezTo>
                      <a:pt x="749" y="367"/>
                      <a:pt x="649" y="591"/>
                      <a:pt x="763" y="800"/>
                    </a:cubicBezTo>
                    <a:cubicBezTo>
                      <a:pt x="698" y="901"/>
                      <a:pt x="631" y="1000"/>
                      <a:pt x="782" y="1191"/>
                    </a:cubicBezTo>
                    <a:cubicBezTo>
                      <a:pt x="729" y="1297"/>
                      <a:pt x="762" y="1413"/>
                      <a:pt x="888" y="1552"/>
                    </a:cubicBezTo>
                    <a:cubicBezTo>
                      <a:pt x="855" y="1702"/>
                      <a:pt x="920" y="1808"/>
                      <a:pt x="1038" y="1890"/>
                    </a:cubicBezTo>
                    <a:cubicBezTo>
                      <a:pt x="1016" y="2095"/>
                      <a:pt x="1225" y="2214"/>
                      <a:pt x="1288" y="2256"/>
                    </a:cubicBezTo>
                    <a:cubicBezTo>
                      <a:pt x="1312" y="2375"/>
                      <a:pt x="1362" y="2488"/>
                      <a:pt x="1602" y="2550"/>
                    </a:cubicBezTo>
                    <a:cubicBezTo>
                      <a:pt x="1641" y="2728"/>
                      <a:pt x="1785" y="2759"/>
                      <a:pt x="1925" y="2796"/>
                    </a:cubicBezTo>
                    <a:cubicBezTo>
                      <a:pt x="1464" y="3064"/>
                      <a:pt x="1069" y="3416"/>
                      <a:pt x="1071" y="4281"/>
                    </a:cubicBezTo>
                    <a:lnTo>
                      <a:pt x="1004" y="4402"/>
                    </a:lnTo>
                    <a:cubicBezTo>
                      <a:pt x="476" y="4723"/>
                      <a:pt x="0" y="5756"/>
                      <a:pt x="744" y="6595"/>
                    </a:cubicBezTo>
                    <a:cubicBezTo>
                      <a:pt x="792" y="6858"/>
                      <a:pt x="873" y="7047"/>
                      <a:pt x="946" y="7256"/>
                    </a:cubicBezTo>
                    <a:cubicBezTo>
                      <a:pt x="1054" y="8097"/>
                      <a:pt x="1762" y="8492"/>
                      <a:pt x="1949" y="8538"/>
                    </a:cubicBezTo>
                    <a:cubicBezTo>
                      <a:pt x="2222" y="8747"/>
                      <a:pt x="2514" y="8944"/>
                      <a:pt x="2908" y="9083"/>
                    </a:cubicBezTo>
                    <a:cubicBezTo>
                      <a:pt x="3280" y="9466"/>
                      <a:pt x="3682" y="9612"/>
                      <a:pt x="4087" y="9612"/>
                    </a:cubicBezTo>
                    <a:cubicBezTo>
                      <a:pt x="4093" y="9612"/>
                      <a:pt x="4099" y="9612"/>
                      <a:pt x="4105" y="9612"/>
                    </a:cubicBezTo>
                    <a:cubicBezTo>
                      <a:pt x="4510" y="9612"/>
                      <a:pt x="4913" y="9466"/>
                      <a:pt x="5284" y="9083"/>
                    </a:cubicBezTo>
                    <a:cubicBezTo>
                      <a:pt x="5679" y="8944"/>
                      <a:pt x="5970" y="8747"/>
                      <a:pt x="6244" y="8538"/>
                    </a:cubicBezTo>
                    <a:cubicBezTo>
                      <a:pt x="6430" y="8492"/>
                      <a:pt x="7138" y="8097"/>
                      <a:pt x="7246" y="7256"/>
                    </a:cubicBezTo>
                    <a:cubicBezTo>
                      <a:pt x="7319" y="7047"/>
                      <a:pt x="7400" y="6858"/>
                      <a:pt x="7449" y="6595"/>
                    </a:cubicBezTo>
                    <a:cubicBezTo>
                      <a:pt x="8192" y="5756"/>
                      <a:pt x="7717" y="4723"/>
                      <a:pt x="7189" y="4402"/>
                    </a:cubicBezTo>
                    <a:lnTo>
                      <a:pt x="7121" y="4281"/>
                    </a:lnTo>
                    <a:cubicBezTo>
                      <a:pt x="7124" y="3416"/>
                      <a:pt x="6728" y="3064"/>
                      <a:pt x="6268" y="2796"/>
                    </a:cubicBezTo>
                    <a:cubicBezTo>
                      <a:pt x="6407" y="2759"/>
                      <a:pt x="6551" y="2728"/>
                      <a:pt x="6591" y="2550"/>
                    </a:cubicBezTo>
                    <a:cubicBezTo>
                      <a:pt x="6830" y="2488"/>
                      <a:pt x="6880" y="2375"/>
                      <a:pt x="6904" y="2256"/>
                    </a:cubicBezTo>
                    <a:cubicBezTo>
                      <a:pt x="6967" y="2214"/>
                      <a:pt x="7177" y="2095"/>
                      <a:pt x="7155" y="1890"/>
                    </a:cubicBezTo>
                    <a:cubicBezTo>
                      <a:pt x="7272" y="1808"/>
                      <a:pt x="7338" y="1702"/>
                      <a:pt x="7304" y="1552"/>
                    </a:cubicBezTo>
                    <a:cubicBezTo>
                      <a:pt x="7431" y="1413"/>
                      <a:pt x="7464" y="1297"/>
                      <a:pt x="7410" y="1191"/>
                    </a:cubicBezTo>
                    <a:cubicBezTo>
                      <a:pt x="7562" y="1000"/>
                      <a:pt x="7495" y="901"/>
                      <a:pt x="7430" y="800"/>
                    </a:cubicBezTo>
                    <a:cubicBezTo>
                      <a:pt x="7543" y="591"/>
                      <a:pt x="7443" y="367"/>
                      <a:pt x="7126" y="405"/>
                    </a:cubicBezTo>
                    <a:cubicBezTo>
                      <a:pt x="7000" y="217"/>
                      <a:pt x="6725" y="259"/>
                      <a:pt x="6682" y="260"/>
                    </a:cubicBezTo>
                    <a:cubicBezTo>
                      <a:pt x="6635" y="200"/>
                      <a:pt x="6572" y="148"/>
                      <a:pt x="6379" y="173"/>
                    </a:cubicBezTo>
                    <a:cubicBezTo>
                      <a:pt x="6253" y="60"/>
                      <a:pt x="6113" y="79"/>
                      <a:pt x="5969" y="135"/>
                    </a:cubicBezTo>
                    <a:cubicBezTo>
                      <a:pt x="5797" y="0"/>
                      <a:pt x="5684" y="108"/>
                      <a:pt x="5554" y="149"/>
                    </a:cubicBezTo>
                    <a:cubicBezTo>
                      <a:pt x="5347" y="81"/>
                      <a:pt x="5299" y="174"/>
                      <a:pt x="5197" y="212"/>
                    </a:cubicBezTo>
                    <a:cubicBezTo>
                      <a:pt x="4971" y="164"/>
                      <a:pt x="4902" y="268"/>
                      <a:pt x="4794" y="378"/>
                    </a:cubicBezTo>
                    <a:lnTo>
                      <a:pt x="4667" y="376"/>
                    </a:lnTo>
                    <a:cubicBezTo>
                      <a:pt x="4326" y="577"/>
                      <a:pt x="4156" y="987"/>
                      <a:pt x="4096" y="1197"/>
                    </a:cubicBezTo>
                    <a:cubicBezTo>
                      <a:pt x="4036" y="987"/>
                      <a:pt x="3867" y="577"/>
                      <a:pt x="3525" y="376"/>
                    </a:cubicBezTo>
                    <a:lnTo>
                      <a:pt x="3399" y="378"/>
                    </a:lnTo>
                    <a:cubicBezTo>
                      <a:pt x="3290" y="268"/>
                      <a:pt x="3222" y="164"/>
                      <a:pt x="2995" y="212"/>
                    </a:cubicBezTo>
                    <a:cubicBezTo>
                      <a:pt x="2893" y="174"/>
                      <a:pt x="2846" y="81"/>
                      <a:pt x="2638" y="149"/>
                    </a:cubicBezTo>
                    <a:cubicBezTo>
                      <a:pt x="2553" y="122"/>
                      <a:pt x="2475" y="66"/>
                      <a:pt x="2383" y="69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2" name="Freeform 822">
                <a:extLst>
                  <a:ext uri="{FF2B5EF4-FFF2-40B4-BE49-F238E27FC236}">
                    <a16:creationId xmlns:a16="http://schemas.microsoft.com/office/drawing/2014/main" id="{67BBBF37-0EE5-4FCB-AAB1-1ACF12E422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1038" y="4833938"/>
                <a:ext cx="376238" cy="280988"/>
              </a:xfrm>
              <a:custGeom>
                <a:avLst/>
                <a:gdLst>
                  <a:gd name="T0" fmla="*/ 759 w 3258"/>
                  <a:gd name="T1" fmla="*/ 643 h 2429"/>
                  <a:gd name="T2" fmla="*/ 2480 w 3258"/>
                  <a:gd name="T3" fmla="*/ 1810 h 2429"/>
                  <a:gd name="T4" fmla="*/ 1280 w 3258"/>
                  <a:gd name="T5" fmla="*/ 2413 h 2429"/>
                  <a:gd name="T6" fmla="*/ 1403 w 3258"/>
                  <a:gd name="T7" fmla="*/ 2304 h 2429"/>
                  <a:gd name="T8" fmla="*/ 906 w 3258"/>
                  <a:gd name="T9" fmla="*/ 2201 h 2429"/>
                  <a:gd name="T10" fmla="*/ 1036 w 3258"/>
                  <a:gd name="T11" fmla="*/ 2124 h 2429"/>
                  <a:gd name="T12" fmla="*/ 588 w 3258"/>
                  <a:gd name="T13" fmla="*/ 1938 h 2429"/>
                  <a:gd name="T14" fmla="*/ 771 w 3258"/>
                  <a:gd name="T15" fmla="*/ 1899 h 2429"/>
                  <a:gd name="T16" fmla="*/ 342 w 3258"/>
                  <a:gd name="T17" fmla="*/ 1634 h 2429"/>
                  <a:gd name="T18" fmla="*/ 525 w 3258"/>
                  <a:gd name="T19" fmla="*/ 1605 h 2429"/>
                  <a:gd name="T20" fmla="*/ 180 w 3258"/>
                  <a:gd name="T21" fmla="*/ 1326 h 2429"/>
                  <a:gd name="T22" fmla="*/ 359 w 3258"/>
                  <a:gd name="T23" fmla="*/ 1309 h 2429"/>
                  <a:gd name="T24" fmla="*/ 65 w 3258"/>
                  <a:gd name="T25" fmla="*/ 986 h 2429"/>
                  <a:gd name="T26" fmla="*/ 270 w 3258"/>
                  <a:gd name="T27" fmla="*/ 983 h 2429"/>
                  <a:gd name="T28" fmla="*/ 0 w 3258"/>
                  <a:gd name="T29" fmla="*/ 675 h 2429"/>
                  <a:gd name="T30" fmla="*/ 190 w 3258"/>
                  <a:gd name="T31" fmla="*/ 675 h 2429"/>
                  <a:gd name="T32" fmla="*/ 19 w 3258"/>
                  <a:gd name="T33" fmla="*/ 335 h 2429"/>
                  <a:gd name="T34" fmla="*/ 458 w 3258"/>
                  <a:gd name="T35" fmla="*/ 320 h 2429"/>
                  <a:gd name="T36" fmla="*/ 347 w 3258"/>
                  <a:gd name="T37" fmla="*/ 207 h 2429"/>
                  <a:gd name="T38" fmla="*/ 831 w 3258"/>
                  <a:gd name="T39" fmla="*/ 255 h 2429"/>
                  <a:gd name="T40" fmla="*/ 759 w 3258"/>
                  <a:gd name="T41" fmla="*/ 91 h 2429"/>
                  <a:gd name="T42" fmla="*/ 1164 w 3258"/>
                  <a:gd name="T43" fmla="*/ 193 h 2429"/>
                  <a:gd name="T44" fmla="*/ 1070 w 3258"/>
                  <a:gd name="T45" fmla="*/ 17 h 2429"/>
                  <a:gd name="T46" fmla="*/ 1494 w 3258"/>
                  <a:gd name="T47" fmla="*/ 183 h 2429"/>
                  <a:gd name="T48" fmla="*/ 1451 w 3258"/>
                  <a:gd name="T49" fmla="*/ 0 h 2429"/>
                  <a:gd name="T50" fmla="*/ 1807 w 3258"/>
                  <a:gd name="T51" fmla="*/ 229 h 2429"/>
                  <a:gd name="T52" fmla="*/ 1829 w 3258"/>
                  <a:gd name="T53" fmla="*/ 50 h 2429"/>
                  <a:gd name="T54" fmla="*/ 2114 w 3258"/>
                  <a:gd name="T55" fmla="*/ 299 h 2429"/>
                  <a:gd name="T56" fmla="*/ 2159 w 3258"/>
                  <a:gd name="T57" fmla="*/ 123 h 2429"/>
                  <a:gd name="T58" fmla="*/ 2468 w 3258"/>
                  <a:gd name="T59" fmla="*/ 446 h 2429"/>
                  <a:gd name="T60" fmla="*/ 2521 w 3258"/>
                  <a:gd name="T61" fmla="*/ 304 h 2429"/>
                  <a:gd name="T62" fmla="*/ 2632 w 3258"/>
                  <a:gd name="T63" fmla="*/ 1641 h 2429"/>
                  <a:gd name="T64" fmla="*/ 759 w 3258"/>
                  <a:gd name="T65" fmla="*/ 643 h 2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58" h="2429">
                    <a:moveTo>
                      <a:pt x="759" y="643"/>
                    </a:moveTo>
                    <a:cubicBezTo>
                      <a:pt x="1665" y="1110"/>
                      <a:pt x="2192" y="1488"/>
                      <a:pt x="2480" y="1810"/>
                    </a:cubicBezTo>
                    <a:cubicBezTo>
                      <a:pt x="2332" y="2402"/>
                      <a:pt x="1561" y="2429"/>
                      <a:pt x="1280" y="2413"/>
                    </a:cubicBezTo>
                    <a:cubicBezTo>
                      <a:pt x="1337" y="2386"/>
                      <a:pt x="1385" y="2354"/>
                      <a:pt x="1403" y="2304"/>
                    </a:cubicBezTo>
                    <a:cubicBezTo>
                      <a:pt x="1332" y="2254"/>
                      <a:pt x="1081" y="2299"/>
                      <a:pt x="906" y="2201"/>
                    </a:cubicBezTo>
                    <a:cubicBezTo>
                      <a:pt x="973" y="2187"/>
                      <a:pt x="1005" y="2173"/>
                      <a:pt x="1036" y="2124"/>
                    </a:cubicBezTo>
                    <a:cubicBezTo>
                      <a:pt x="871" y="2071"/>
                      <a:pt x="693" y="2025"/>
                      <a:pt x="588" y="1938"/>
                    </a:cubicBezTo>
                    <a:cubicBezTo>
                      <a:pt x="644" y="1939"/>
                      <a:pt x="697" y="1951"/>
                      <a:pt x="771" y="1899"/>
                    </a:cubicBezTo>
                    <a:cubicBezTo>
                      <a:pt x="623" y="1819"/>
                      <a:pt x="465" y="1756"/>
                      <a:pt x="342" y="1634"/>
                    </a:cubicBezTo>
                    <a:cubicBezTo>
                      <a:pt x="418" y="1632"/>
                      <a:pt x="501" y="1633"/>
                      <a:pt x="525" y="1605"/>
                    </a:cubicBezTo>
                    <a:cubicBezTo>
                      <a:pt x="389" y="1521"/>
                      <a:pt x="275" y="1428"/>
                      <a:pt x="180" y="1326"/>
                    </a:cubicBezTo>
                    <a:cubicBezTo>
                      <a:pt x="288" y="1339"/>
                      <a:pt x="333" y="1327"/>
                      <a:pt x="359" y="1309"/>
                    </a:cubicBezTo>
                    <a:cubicBezTo>
                      <a:pt x="256" y="1204"/>
                      <a:pt x="126" y="1115"/>
                      <a:pt x="65" y="986"/>
                    </a:cubicBezTo>
                    <a:cubicBezTo>
                      <a:pt x="144" y="1013"/>
                      <a:pt x="217" y="1024"/>
                      <a:pt x="270" y="983"/>
                    </a:cubicBezTo>
                    <a:cubicBezTo>
                      <a:pt x="235" y="905"/>
                      <a:pt x="85" y="858"/>
                      <a:pt x="0" y="675"/>
                    </a:cubicBezTo>
                    <a:cubicBezTo>
                      <a:pt x="83" y="683"/>
                      <a:pt x="172" y="693"/>
                      <a:pt x="190" y="675"/>
                    </a:cubicBezTo>
                    <a:cubicBezTo>
                      <a:pt x="151" y="516"/>
                      <a:pt x="84" y="427"/>
                      <a:pt x="19" y="335"/>
                    </a:cubicBezTo>
                    <a:cubicBezTo>
                      <a:pt x="198" y="332"/>
                      <a:pt x="470" y="336"/>
                      <a:pt x="458" y="320"/>
                    </a:cubicBezTo>
                    <a:lnTo>
                      <a:pt x="347" y="207"/>
                    </a:lnTo>
                    <a:cubicBezTo>
                      <a:pt x="522" y="160"/>
                      <a:pt x="701" y="215"/>
                      <a:pt x="831" y="255"/>
                    </a:cubicBezTo>
                    <a:cubicBezTo>
                      <a:pt x="890" y="209"/>
                      <a:pt x="830" y="151"/>
                      <a:pt x="759" y="91"/>
                    </a:cubicBezTo>
                    <a:cubicBezTo>
                      <a:pt x="908" y="111"/>
                      <a:pt x="1042" y="145"/>
                      <a:pt x="1164" y="193"/>
                    </a:cubicBezTo>
                    <a:cubicBezTo>
                      <a:pt x="1229" y="134"/>
                      <a:pt x="1122" y="75"/>
                      <a:pt x="1070" y="17"/>
                    </a:cubicBezTo>
                    <a:cubicBezTo>
                      <a:pt x="1300" y="60"/>
                      <a:pt x="1397" y="122"/>
                      <a:pt x="1494" y="183"/>
                    </a:cubicBezTo>
                    <a:cubicBezTo>
                      <a:pt x="1564" y="116"/>
                      <a:pt x="1498" y="58"/>
                      <a:pt x="1451" y="0"/>
                    </a:cubicBezTo>
                    <a:cubicBezTo>
                      <a:pt x="1624" y="64"/>
                      <a:pt x="1713" y="147"/>
                      <a:pt x="1807" y="229"/>
                    </a:cubicBezTo>
                    <a:cubicBezTo>
                      <a:pt x="1839" y="186"/>
                      <a:pt x="1888" y="154"/>
                      <a:pt x="1829" y="50"/>
                    </a:cubicBezTo>
                    <a:cubicBezTo>
                      <a:pt x="1952" y="121"/>
                      <a:pt x="2045" y="205"/>
                      <a:pt x="2114" y="299"/>
                    </a:cubicBezTo>
                    <a:cubicBezTo>
                      <a:pt x="2190" y="250"/>
                      <a:pt x="2159" y="184"/>
                      <a:pt x="2159" y="123"/>
                    </a:cubicBezTo>
                    <a:cubicBezTo>
                      <a:pt x="2287" y="227"/>
                      <a:pt x="2369" y="338"/>
                      <a:pt x="2468" y="446"/>
                    </a:cubicBezTo>
                    <a:cubicBezTo>
                      <a:pt x="2488" y="431"/>
                      <a:pt x="2506" y="382"/>
                      <a:pt x="2521" y="304"/>
                    </a:cubicBezTo>
                    <a:cubicBezTo>
                      <a:pt x="2826" y="600"/>
                      <a:pt x="3258" y="1346"/>
                      <a:pt x="2632" y="1641"/>
                    </a:cubicBezTo>
                    <a:cubicBezTo>
                      <a:pt x="2100" y="1202"/>
                      <a:pt x="1464" y="883"/>
                      <a:pt x="759" y="643"/>
                    </a:cubicBezTo>
                    <a:close/>
                  </a:path>
                </a:pathLst>
              </a:custGeom>
              <a:solidFill>
                <a:srgbClr val="75A92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3" name="Freeform 823">
                <a:extLst>
                  <a:ext uri="{FF2B5EF4-FFF2-40B4-BE49-F238E27FC236}">
                    <a16:creationId xmlns:a16="http://schemas.microsoft.com/office/drawing/2014/main" id="{9CB857F4-880B-4859-8528-E1090D670F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5050" y="4833938"/>
                <a:ext cx="377825" cy="280988"/>
              </a:xfrm>
              <a:custGeom>
                <a:avLst/>
                <a:gdLst>
                  <a:gd name="T0" fmla="*/ 2499 w 3258"/>
                  <a:gd name="T1" fmla="*/ 643 h 2429"/>
                  <a:gd name="T2" fmla="*/ 778 w 3258"/>
                  <a:gd name="T3" fmla="*/ 1810 h 2429"/>
                  <a:gd name="T4" fmla="*/ 1978 w 3258"/>
                  <a:gd name="T5" fmla="*/ 2413 h 2429"/>
                  <a:gd name="T6" fmla="*/ 1855 w 3258"/>
                  <a:gd name="T7" fmla="*/ 2304 h 2429"/>
                  <a:gd name="T8" fmla="*/ 2352 w 3258"/>
                  <a:gd name="T9" fmla="*/ 2201 h 2429"/>
                  <a:gd name="T10" fmla="*/ 2222 w 3258"/>
                  <a:gd name="T11" fmla="*/ 2124 h 2429"/>
                  <a:gd name="T12" fmla="*/ 2670 w 3258"/>
                  <a:gd name="T13" fmla="*/ 1938 h 2429"/>
                  <a:gd name="T14" fmla="*/ 2487 w 3258"/>
                  <a:gd name="T15" fmla="*/ 1899 h 2429"/>
                  <a:gd name="T16" fmla="*/ 2916 w 3258"/>
                  <a:gd name="T17" fmla="*/ 1634 h 2429"/>
                  <a:gd name="T18" fmla="*/ 2733 w 3258"/>
                  <a:gd name="T19" fmla="*/ 1605 h 2429"/>
                  <a:gd name="T20" fmla="*/ 3078 w 3258"/>
                  <a:gd name="T21" fmla="*/ 1326 h 2429"/>
                  <a:gd name="T22" fmla="*/ 2899 w 3258"/>
                  <a:gd name="T23" fmla="*/ 1309 h 2429"/>
                  <a:gd name="T24" fmla="*/ 3193 w 3258"/>
                  <a:gd name="T25" fmla="*/ 986 h 2429"/>
                  <a:gd name="T26" fmla="*/ 2988 w 3258"/>
                  <a:gd name="T27" fmla="*/ 983 h 2429"/>
                  <a:gd name="T28" fmla="*/ 3258 w 3258"/>
                  <a:gd name="T29" fmla="*/ 675 h 2429"/>
                  <a:gd name="T30" fmla="*/ 3068 w 3258"/>
                  <a:gd name="T31" fmla="*/ 675 h 2429"/>
                  <a:gd name="T32" fmla="*/ 3239 w 3258"/>
                  <a:gd name="T33" fmla="*/ 335 h 2429"/>
                  <a:gd name="T34" fmla="*/ 2800 w 3258"/>
                  <a:gd name="T35" fmla="*/ 320 h 2429"/>
                  <a:gd name="T36" fmla="*/ 2911 w 3258"/>
                  <a:gd name="T37" fmla="*/ 207 h 2429"/>
                  <a:gd name="T38" fmla="*/ 2427 w 3258"/>
                  <a:gd name="T39" fmla="*/ 255 h 2429"/>
                  <a:gd name="T40" fmla="*/ 2499 w 3258"/>
                  <a:gd name="T41" fmla="*/ 91 h 2429"/>
                  <a:gd name="T42" fmla="*/ 2094 w 3258"/>
                  <a:gd name="T43" fmla="*/ 193 h 2429"/>
                  <a:gd name="T44" fmla="*/ 2188 w 3258"/>
                  <a:gd name="T45" fmla="*/ 17 h 2429"/>
                  <a:gd name="T46" fmla="*/ 1764 w 3258"/>
                  <a:gd name="T47" fmla="*/ 183 h 2429"/>
                  <a:gd name="T48" fmla="*/ 1807 w 3258"/>
                  <a:gd name="T49" fmla="*/ 0 h 2429"/>
                  <a:gd name="T50" fmla="*/ 1450 w 3258"/>
                  <a:gd name="T51" fmla="*/ 229 h 2429"/>
                  <a:gd name="T52" fmla="*/ 1429 w 3258"/>
                  <a:gd name="T53" fmla="*/ 50 h 2429"/>
                  <a:gd name="T54" fmla="*/ 1144 w 3258"/>
                  <a:gd name="T55" fmla="*/ 299 h 2429"/>
                  <a:gd name="T56" fmla="*/ 1098 w 3258"/>
                  <a:gd name="T57" fmla="*/ 123 h 2429"/>
                  <a:gd name="T58" fmla="*/ 790 w 3258"/>
                  <a:gd name="T59" fmla="*/ 446 h 2429"/>
                  <a:gd name="T60" fmla="*/ 737 w 3258"/>
                  <a:gd name="T61" fmla="*/ 304 h 2429"/>
                  <a:gd name="T62" fmla="*/ 626 w 3258"/>
                  <a:gd name="T63" fmla="*/ 1641 h 2429"/>
                  <a:gd name="T64" fmla="*/ 2499 w 3258"/>
                  <a:gd name="T65" fmla="*/ 643 h 2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58" h="2429">
                    <a:moveTo>
                      <a:pt x="2499" y="643"/>
                    </a:moveTo>
                    <a:cubicBezTo>
                      <a:pt x="1593" y="1110"/>
                      <a:pt x="1066" y="1488"/>
                      <a:pt x="778" y="1810"/>
                    </a:cubicBezTo>
                    <a:cubicBezTo>
                      <a:pt x="926" y="2402"/>
                      <a:pt x="1696" y="2429"/>
                      <a:pt x="1978" y="2413"/>
                    </a:cubicBezTo>
                    <a:cubicBezTo>
                      <a:pt x="1921" y="2386"/>
                      <a:pt x="1872" y="2354"/>
                      <a:pt x="1855" y="2304"/>
                    </a:cubicBezTo>
                    <a:cubicBezTo>
                      <a:pt x="1926" y="2254"/>
                      <a:pt x="2177" y="2299"/>
                      <a:pt x="2352" y="2201"/>
                    </a:cubicBezTo>
                    <a:cubicBezTo>
                      <a:pt x="2285" y="2187"/>
                      <a:pt x="2253" y="2173"/>
                      <a:pt x="2222" y="2124"/>
                    </a:cubicBezTo>
                    <a:cubicBezTo>
                      <a:pt x="2387" y="2071"/>
                      <a:pt x="2565" y="2025"/>
                      <a:pt x="2670" y="1938"/>
                    </a:cubicBezTo>
                    <a:cubicBezTo>
                      <a:pt x="2614" y="1939"/>
                      <a:pt x="2561" y="1951"/>
                      <a:pt x="2487" y="1899"/>
                    </a:cubicBezTo>
                    <a:cubicBezTo>
                      <a:pt x="2635" y="1819"/>
                      <a:pt x="2793" y="1756"/>
                      <a:pt x="2916" y="1634"/>
                    </a:cubicBezTo>
                    <a:cubicBezTo>
                      <a:pt x="2839" y="1632"/>
                      <a:pt x="2757" y="1633"/>
                      <a:pt x="2733" y="1605"/>
                    </a:cubicBezTo>
                    <a:cubicBezTo>
                      <a:pt x="2868" y="1521"/>
                      <a:pt x="2983" y="1428"/>
                      <a:pt x="3078" y="1326"/>
                    </a:cubicBezTo>
                    <a:cubicBezTo>
                      <a:pt x="2970" y="1339"/>
                      <a:pt x="2925" y="1327"/>
                      <a:pt x="2899" y="1309"/>
                    </a:cubicBezTo>
                    <a:cubicBezTo>
                      <a:pt x="3002" y="1204"/>
                      <a:pt x="3131" y="1115"/>
                      <a:pt x="3193" y="986"/>
                    </a:cubicBezTo>
                    <a:cubicBezTo>
                      <a:pt x="3114" y="1013"/>
                      <a:pt x="3041" y="1024"/>
                      <a:pt x="2988" y="983"/>
                    </a:cubicBezTo>
                    <a:cubicBezTo>
                      <a:pt x="3023" y="905"/>
                      <a:pt x="3172" y="858"/>
                      <a:pt x="3258" y="675"/>
                    </a:cubicBezTo>
                    <a:cubicBezTo>
                      <a:pt x="3175" y="683"/>
                      <a:pt x="3086" y="693"/>
                      <a:pt x="3068" y="675"/>
                    </a:cubicBezTo>
                    <a:cubicBezTo>
                      <a:pt x="3107" y="516"/>
                      <a:pt x="3174" y="427"/>
                      <a:pt x="3239" y="335"/>
                    </a:cubicBezTo>
                    <a:cubicBezTo>
                      <a:pt x="3060" y="332"/>
                      <a:pt x="2788" y="336"/>
                      <a:pt x="2800" y="320"/>
                    </a:cubicBezTo>
                    <a:lnTo>
                      <a:pt x="2911" y="207"/>
                    </a:lnTo>
                    <a:cubicBezTo>
                      <a:pt x="2736" y="160"/>
                      <a:pt x="2557" y="215"/>
                      <a:pt x="2427" y="255"/>
                    </a:cubicBezTo>
                    <a:cubicBezTo>
                      <a:pt x="2368" y="209"/>
                      <a:pt x="2428" y="151"/>
                      <a:pt x="2499" y="91"/>
                    </a:cubicBezTo>
                    <a:cubicBezTo>
                      <a:pt x="2350" y="111"/>
                      <a:pt x="2216" y="145"/>
                      <a:pt x="2094" y="193"/>
                    </a:cubicBezTo>
                    <a:cubicBezTo>
                      <a:pt x="2029" y="134"/>
                      <a:pt x="2136" y="75"/>
                      <a:pt x="2188" y="17"/>
                    </a:cubicBezTo>
                    <a:cubicBezTo>
                      <a:pt x="1958" y="60"/>
                      <a:pt x="1861" y="122"/>
                      <a:pt x="1764" y="183"/>
                    </a:cubicBezTo>
                    <a:cubicBezTo>
                      <a:pt x="1694" y="116"/>
                      <a:pt x="1760" y="58"/>
                      <a:pt x="1807" y="0"/>
                    </a:cubicBezTo>
                    <a:cubicBezTo>
                      <a:pt x="1634" y="64"/>
                      <a:pt x="1544" y="147"/>
                      <a:pt x="1450" y="229"/>
                    </a:cubicBezTo>
                    <a:cubicBezTo>
                      <a:pt x="1419" y="186"/>
                      <a:pt x="1369" y="154"/>
                      <a:pt x="1429" y="50"/>
                    </a:cubicBezTo>
                    <a:cubicBezTo>
                      <a:pt x="1306" y="121"/>
                      <a:pt x="1213" y="205"/>
                      <a:pt x="1144" y="299"/>
                    </a:cubicBezTo>
                    <a:cubicBezTo>
                      <a:pt x="1068" y="250"/>
                      <a:pt x="1099" y="184"/>
                      <a:pt x="1098" y="123"/>
                    </a:cubicBezTo>
                    <a:cubicBezTo>
                      <a:pt x="970" y="227"/>
                      <a:pt x="889" y="338"/>
                      <a:pt x="790" y="446"/>
                    </a:cubicBezTo>
                    <a:cubicBezTo>
                      <a:pt x="770" y="431"/>
                      <a:pt x="752" y="382"/>
                      <a:pt x="737" y="304"/>
                    </a:cubicBezTo>
                    <a:cubicBezTo>
                      <a:pt x="432" y="600"/>
                      <a:pt x="0" y="1346"/>
                      <a:pt x="626" y="1641"/>
                    </a:cubicBezTo>
                    <a:cubicBezTo>
                      <a:pt x="1158" y="1202"/>
                      <a:pt x="1794" y="883"/>
                      <a:pt x="2499" y="643"/>
                    </a:cubicBezTo>
                    <a:close/>
                  </a:path>
                </a:pathLst>
              </a:custGeom>
              <a:solidFill>
                <a:srgbClr val="75A92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4" name="Oval 824">
                <a:extLst>
                  <a:ext uri="{FF2B5EF4-FFF2-40B4-BE49-F238E27FC236}">
                    <a16:creationId xmlns:a16="http://schemas.microsoft.com/office/drawing/2014/main" id="{FA03357A-E104-476B-8FEB-76F752C25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42338" y="5489575"/>
                <a:ext cx="250825" cy="231775"/>
              </a:xfrm>
              <a:prstGeom prst="ellipse">
                <a:avLst/>
              </a:pr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5" name="Freeform 825">
                <a:extLst>
                  <a:ext uri="{FF2B5EF4-FFF2-40B4-BE49-F238E27FC236}">
                    <a16:creationId xmlns:a16="http://schemas.microsoft.com/office/drawing/2014/main" id="{474D7B29-7CB8-4FC5-AA93-449A98344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8350" y="5241925"/>
                <a:ext cx="268288" cy="288925"/>
              </a:xfrm>
              <a:custGeom>
                <a:avLst/>
                <a:gdLst>
                  <a:gd name="T0" fmla="*/ 1797 w 2328"/>
                  <a:gd name="T1" fmla="*/ 294 h 2505"/>
                  <a:gd name="T2" fmla="*/ 1978 w 2328"/>
                  <a:gd name="T3" fmla="*/ 1786 h 2505"/>
                  <a:gd name="T4" fmla="*/ 531 w 2328"/>
                  <a:gd name="T5" fmla="*/ 2211 h 2505"/>
                  <a:gd name="T6" fmla="*/ 350 w 2328"/>
                  <a:gd name="T7" fmla="*/ 719 h 2505"/>
                  <a:gd name="T8" fmla="*/ 1797 w 2328"/>
                  <a:gd name="T9" fmla="*/ 294 h 2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8" h="2505">
                    <a:moveTo>
                      <a:pt x="1797" y="294"/>
                    </a:moveTo>
                    <a:cubicBezTo>
                      <a:pt x="2247" y="589"/>
                      <a:pt x="2328" y="1257"/>
                      <a:pt x="1978" y="1786"/>
                    </a:cubicBezTo>
                    <a:cubicBezTo>
                      <a:pt x="1629" y="2315"/>
                      <a:pt x="981" y="2505"/>
                      <a:pt x="531" y="2211"/>
                    </a:cubicBezTo>
                    <a:cubicBezTo>
                      <a:pt x="81" y="1916"/>
                      <a:pt x="0" y="1248"/>
                      <a:pt x="350" y="719"/>
                    </a:cubicBezTo>
                    <a:cubicBezTo>
                      <a:pt x="700" y="190"/>
                      <a:pt x="1348" y="0"/>
                      <a:pt x="1797" y="294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6" name="Freeform 826">
                <a:extLst>
                  <a:ext uri="{FF2B5EF4-FFF2-40B4-BE49-F238E27FC236}">
                    <a16:creationId xmlns:a16="http://schemas.microsoft.com/office/drawing/2014/main" id="{FD329EA9-E8BF-45B6-BF46-5FB5D91D6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4100" y="5235575"/>
                <a:ext cx="269875" cy="288925"/>
              </a:xfrm>
              <a:custGeom>
                <a:avLst/>
                <a:gdLst>
                  <a:gd name="T0" fmla="*/ 531 w 2328"/>
                  <a:gd name="T1" fmla="*/ 294 h 2505"/>
                  <a:gd name="T2" fmla="*/ 350 w 2328"/>
                  <a:gd name="T3" fmla="*/ 1786 h 2505"/>
                  <a:gd name="T4" fmla="*/ 1797 w 2328"/>
                  <a:gd name="T5" fmla="*/ 2210 h 2505"/>
                  <a:gd name="T6" fmla="*/ 1978 w 2328"/>
                  <a:gd name="T7" fmla="*/ 719 h 2505"/>
                  <a:gd name="T8" fmla="*/ 531 w 2328"/>
                  <a:gd name="T9" fmla="*/ 294 h 2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8" h="2505">
                    <a:moveTo>
                      <a:pt x="531" y="294"/>
                    </a:moveTo>
                    <a:cubicBezTo>
                      <a:pt x="81" y="589"/>
                      <a:pt x="0" y="1257"/>
                      <a:pt x="350" y="1786"/>
                    </a:cubicBezTo>
                    <a:cubicBezTo>
                      <a:pt x="700" y="2315"/>
                      <a:pt x="1348" y="2505"/>
                      <a:pt x="1797" y="2210"/>
                    </a:cubicBezTo>
                    <a:cubicBezTo>
                      <a:pt x="2247" y="1916"/>
                      <a:pt x="2328" y="1248"/>
                      <a:pt x="1978" y="719"/>
                    </a:cubicBezTo>
                    <a:cubicBezTo>
                      <a:pt x="1629" y="190"/>
                      <a:pt x="981" y="0"/>
                      <a:pt x="531" y="294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7" name="Freeform 827">
                <a:extLst>
                  <a:ext uri="{FF2B5EF4-FFF2-40B4-BE49-F238E27FC236}">
                    <a16:creationId xmlns:a16="http://schemas.microsoft.com/office/drawing/2014/main" id="{6876082F-5230-453B-9086-7936815149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2300" y="5316538"/>
                <a:ext cx="149225" cy="247650"/>
              </a:xfrm>
              <a:custGeom>
                <a:avLst/>
                <a:gdLst>
                  <a:gd name="T0" fmla="*/ 805 w 1291"/>
                  <a:gd name="T1" fmla="*/ 130 h 2139"/>
                  <a:gd name="T2" fmla="*/ 574 w 1291"/>
                  <a:gd name="T3" fmla="*/ 1963 h 2139"/>
                  <a:gd name="T4" fmla="*/ 805 w 1291"/>
                  <a:gd name="T5" fmla="*/ 130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91" h="2139">
                    <a:moveTo>
                      <a:pt x="805" y="130"/>
                    </a:moveTo>
                    <a:cubicBezTo>
                      <a:pt x="1291" y="0"/>
                      <a:pt x="969" y="2139"/>
                      <a:pt x="574" y="1963"/>
                    </a:cubicBezTo>
                    <a:cubicBezTo>
                      <a:pt x="140" y="1614"/>
                      <a:pt x="0" y="590"/>
                      <a:pt x="805" y="130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8" name="Freeform 828">
                <a:extLst>
                  <a:ext uri="{FF2B5EF4-FFF2-40B4-BE49-F238E27FC236}">
                    <a16:creationId xmlns:a16="http://schemas.microsoft.com/office/drawing/2014/main" id="{68A60A40-F20F-4389-8A6F-A0E9AE423E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5313363"/>
                <a:ext cx="149225" cy="247650"/>
              </a:xfrm>
              <a:custGeom>
                <a:avLst/>
                <a:gdLst>
                  <a:gd name="T0" fmla="*/ 485 w 1291"/>
                  <a:gd name="T1" fmla="*/ 131 h 2139"/>
                  <a:gd name="T2" fmla="*/ 716 w 1291"/>
                  <a:gd name="T3" fmla="*/ 1964 h 2139"/>
                  <a:gd name="T4" fmla="*/ 485 w 1291"/>
                  <a:gd name="T5" fmla="*/ 131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91" h="2139">
                    <a:moveTo>
                      <a:pt x="485" y="131"/>
                    </a:moveTo>
                    <a:cubicBezTo>
                      <a:pt x="0" y="0"/>
                      <a:pt x="321" y="2139"/>
                      <a:pt x="716" y="1964"/>
                    </a:cubicBezTo>
                    <a:cubicBezTo>
                      <a:pt x="1151" y="1614"/>
                      <a:pt x="1291" y="591"/>
                      <a:pt x="485" y="131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9" name="Freeform 829">
                <a:extLst>
                  <a:ext uri="{FF2B5EF4-FFF2-40B4-BE49-F238E27FC236}">
                    <a16:creationId xmlns:a16="http://schemas.microsoft.com/office/drawing/2014/main" id="{73F8310A-3799-4E63-A547-7FAA3FD8C6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8238" y="5127625"/>
                <a:ext cx="212725" cy="203200"/>
              </a:xfrm>
              <a:custGeom>
                <a:avLst/>
                <a:gdLst>
                  <a:gd name="T0" fmla="*/ 309 w 1844"/>
                  <a:gd name="T1" fmla="*/ 141 h 1754"/>
                  <a:gd name="T2" fmla="*/ 1816 w 1844"/>
                  <a:gd name="T3" fmla="*/ 1406 h 1754"/>
                  <a:gd name="T4" fmla="*/ 309 w 1844"/>
                  <a:gd name="T5" fmla="*/ 141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44" h="1754">
                    <a:moveTo>
                      <a:pt x="309" y="141"/>
                    </a:moveTo>
                    <a:cubicBezTo>
                      <a:pt x="1147" y="0"/>
                      <a:pt x="1844" y="497"/>
                      <a:pt x="1816" y="1406"/>
                    </a:cubicBezTo>
                    <a:cubicBezTo>
                      <a:pt x="1788" y="1754"/>
                      <a:pt x="0" y="193"/>
                      <a:pt x="309" y="141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0" name="Freeform 830">
                <a:extLst>
                  <a:ext uri="{FF2B5EF4-FFF2-40B4-BE49-F238E27FC236}">
                    <a16:creationId xmlns:a16="http://schemas.microsoft.com/office/drawing/2014/main" id="{8C9077B9-C149-4FD7-BCE0-5ED00FCA70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8663" y="5124450"/>
                <a:ext cx="212725" cy="203200"/>
              </a:xfrm>
              <a:custGeom>
                <a:avLst/>
                <a:gdLst>
                  <a:gd name="T0" fmla="*/ 1535 w 1844"/>
                  <a:gd name="T1" fmla="*/ 141 h 1754"/>
                  <a:gd name="T2" fmla="*/ 28 w 1844"/>
                  <a:gd name="T3" fmla="*/ 1406 h 1754"/>
                  <a:gd name="T4" fmla="*/ 1535 w 1844"/>
                  <a:gd name="T5" fmla="*/ 141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44" h="1754">
                    <a:moveTo>
                      <a:pt x="1535" y="141"/>
                    </a:moveTo>
                    <a:cubicBezTo>
                      <a:pt x="697" y="0"/>
                      <a:pt x="0" y="498"/>
                      <a:pt x="28" y="1406"/>
                    </a:cubicBezTo>
                    <a:cubicBezTo>
                      <a:pt x="56" y="1754"/>
                      <a:pt x="1844" y="193"/>
                      <a:pt x="1535" y="141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1" name="Freeform 831">
                <a:extLst>
                  <a:ext uri="{FF2B5EF4-FFF2-40B4-BE49-F238E27FC236}">
                    <a16:creationId xmlns:a16="http://schemas.microsoft.com/office/drawing/2014/main" id="{5C0B0A77-B979-4D61-8D13-A28CBE3D15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1863" y="5114925"/>
                <a:ext cx="228600" cy="134938"/>
              </a:xfrm>
              <a:custGeom>
                <a:avLst/>
                <a:gdLst>
                  <a:gd name="T0" fmla="*/ 983 w 1976"/>
                  <a:gd name="T1" fmla="*/ 13 h 1167"/>
                  <a:gd name="T2" fmla="*/ 2 w 1976"/>
                  <a:gd name="T3" fmla="*/ 607 h 1167"/>
                  <a:gd name="T4" fmla="*/ 986 w 1976"/>
                  <a:gd name="T5" fmla="*/ 1162 h 1167"/>
                  <a:gd name="T6" fmla="*/ 1973 w 1976"/>
                  <a:gd name="T7" fmla="*/ 661 h 1167"/>
                  <a:gd name="T8" fmla="*/ 983 w 1976"/>
                  <a:gd name="T9" fmla="*/ 13 h 1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76" h="1167">
                    <a:moveTo>
                      <a:pt x="983" y="13"/>
                    </a:moveTo>
                    <a:cubicBezTo>
                      <a:pt x="483" y="0"/>
                      <a:pt x="3" y="385"/>
                      <a:pt x="2" y="607"/>
                    </a:cubicBezTo>
                    <a:cubicBezTo>
                      <a:pt x="0" y="878"/>
                      <a:pt x="397" y="1155"/>
                      <a:pt x="986" y="1162"/>
                    </a:cubicBezTo>
                    <a:cubicBezTo>
                      <a:pt x="1588" y="1167"/>
                      <a:pt x="1972" y="940"/>
                      <a:pt x="1973" y="661"/>
                    </a:cubicBezTo>
                    <a:cubicBezTo>
                      <a:pt x="1976" y="344"/>
                      <a:pt x="1426" y="9"/>
                      <a:pt x="983" y="13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2" name="Freeform 832">
                <a:extLst>
                  <a:ext uri="{FF2B5EF4-FFF2-40B4-BE49-F238E27FC236}">
                    <a16:creationId xmlns:a16="http://schemas.microsoft.com/office/drawing/2014/main" id="{1C1130E6-E0A2-4F61-AFB7-1EBC6ADB8C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42338" y="5756275"/>
                <a:ext cx="246063" cy="122238"/>
              </a:xfrm>
              <a:custGeom>
                <a:avLst/>
                <a:gdLst>
                  <a:gd name="T0" fmla="*/ 1098 w 2127"/>
                  <a:gd name="T1" fmla="*/ 19 h 1055"/>
                  <a:gd name="T2" fmla="*/ 2120 w 2127"/>
                  <a:gd name="T3" fmla="*/ 371 h 1055"/>
                  <a:gd name="T4" fmla="*/ 1069 w 2127"/>
                  <a:gd name="T5" fmla="*/ 1031 h 1055"/>
                  <a:gd name="T6" fmla="*/ 9 w 2127"/>
                  <a:gd name="T7" fmla="*/ 429 h 1055"/>
                  <a:gd name="T8" fmla="*/ 1098 w 2127"/>
                  <a:gd name="T9" fmla="*/ 19 h 1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7" h="1055">
                    <a:moveTo>
                      <a:pt x="1098" y="19"/>
                    </a:moveTo>
                    <a:cubicBezTo>
                      <a:pt x="1534" y="0"/>
                      <a:pt x="2119" y="159"/>
                      <a:pt x="2120" y="371"/>
                    </a:cubicBezTo>
                    <a:cubicBezTo>
                      <a:pt x="2127" y="576"/>
                      <a:pt x="1590" y="1040"/>
                      <a:pt x="1069" y="1031"/>
                    </a:cubicBezTo>
                    <a:cubicBezTo>
                      <a:pt x="530" y="1055"/>
                      <a:pt x="2" y="590"/>
                      <a:pt x="9" y="429"/>
                    </a:cubicBezTo>
                    <a:cubicBezTo>
                      <a:pt x="0" y="192"/>
                      <a:pt x="665" y="8"/>
                      <a:pt x="1098" y="19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3" name="Freeform 833">
                <a:extLst>
                  <a:ext uri="{FF2B5EF4-FFF2-40B4-BE49-F238E27FC236}">
                    <a16:creationId xmlns:a16="http://schemas.microsoft.com/office/drawing/2014/main" id="{1AD20F78-7C94-4933-A681-35DAB29832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26438" y="5537200"/>
                <a:ext cx="207963" cy="234950"/>
              </a:xfrm>
              <a:custGeom>
                <a:avLst/>
                <a:gdLst>
                  <a:gd name="T0" fmla="*/ 1356 w 1808"/>
                  <a:gd name="T1" fmla="*/ 659 h 2032"/>
                  <a:gd name="T2" fmla="*/ 1549 w 1808"/>
                  <a:gd name="T3" fmla="*/ 1884 h 2032"/>
                  <a:gd name="T4" fmla="*/ 286 w 1808"/>
                  <a:gd name="T5" fmla="*/ 1363 h 2032"/>
                  <a:gd name="T6" fmla="*/ 237 w 1808"/>
                  <a:gd name="T7" fmla="*/ 182 h 2032"/>
                  <a:gd name="T8" fmla="*/ 1356 w 1808"/>
                  <a:gd name="T9" fmla="*/ 659 h 2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8" h="2032">
                    <a:moveTo>
                      <a:pt x="1356" y="659"/>
                    </a:moveTo>
                    <a:cubicBezTo>
                      <a:pt x="1666" y="1033"/>
                      <a:pt x="1808" y="1690"/>
                      <a:pt x="1549" y="1884"/>
                    </a:cubicBezTo>
                    <a:cubicBezTo>
                      <a:pt x="1304" y="2032"/>
                      <a:pt x="709" y="1971"/>
                      <a:pt x="286" y="1363"/>
                    </a:cubicBezTo>
                    <a:cubicBezTo>
                      <a:pt x="0" y="853"/>
                      <a:pt x="37" y="335"/>
                      <a:pt x="237" y="182"/>
                    </a:cubicBezTo>
                    <a:cubicBezTo>
                      <a:pt x="537" y="0"/>
                      <a:pt x="1000" y="246"/>
                      <a:pt x="1356" y="659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4" name="Freeform 834">
                <a:extLst>
                  <a:ext uri="{FF2B5EF4-FFF2-40B4-BE49-F238E27FC236}">
                    <a16:creationId xmlns:a16="http://schemas.microsoft.com/office/drawing/2014/main" id="{736FEB6C-57F1-4E0B-9FDD-D3210B2075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86813" y="5516563"/>
                <a:ext cx="220663" cy="258763"/>
              </a:xfrm>
              <a:custGeom>
                <a:avLst/>
                <a:gdLst>
                  <a:gd name="T0" fmla="*/ 523 w 1910"/>
                  <a:gd name="T1" fmla="*/ 717 h 2238"/>
                  <a:gd name="T2" fmla="*/ 245 w 1910"/>
                  <a:gd name="T3" fmla="*/ 2059 h 2238"/>
                  <a:gd name="T4" fmla="*/ 1573 w 1910"/>
                  <a:gd name="T5" fmla="*/ 1569 h 2238"/>
                  <a:gd name="T6" fmla="*/ 1605 w 1910"/>
                  <a:gd name="T7" fmla="*/ 221 h 2238"/>
                  <a:gd name="T8" fmla="*/ 523 w 1910"/>
                  <a:gd name="T9" fmla="*/ 717 h 2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0" h="2238">
                    <a:moveTo>
                      <a:pt x="523" y="717"/>
                    </a:moveTo>
                    <a:cubicBezTo>
                      <a:pt x="187" y="1110"/>
                      <a:pt x="0" y="1828"/>
                      <a:pt x="245" y="2059"/>
                    </a:cubicBezTo>
                    <a:cubicBezTo>
                      <a:pt x="480" y="2238"/>
                      <a:pt x="1108" y="2213"/>
                      <a:pt x="1573" y="1569"/>
                    </a:cubicBezTo>
                    <a:cubicBezTo>
                      <a:pt x="1910" y="1136"/>
                      <a:pt x="1797" y="413"/>
                      <a:pt x="1605" y="221"/>
                    </a:cubicBezTo>
                    <a:cubicBezTo>
                      <a:pt x="1318" y="0"/>
                      <a:pt x="908" y="283"/>
                      <a:pt x="523" y="717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</p:grp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024ED60D-5A37-462E-B664-210A14328379}"/>
                </a:ext>
              </a:extLst>
            </p:cNvPr>
            <p:cNvSpPr/>
            <p:nvPr/>
          </p:nvSpPr>
          <p:spPr>
            <a:xfrm>
              <a:off x="2301875" y="2460625"/>
              <a:ext cx="2622550" cy="211138"/>
            </a:xfrm>
            <a:custGeom>
              <a:avLst/>
              <a:gdLst>
                <a:gd name="connsiteX0" fmla="*/ 0 w 2622550"/>
                <a:gd name="connsiteY0" fmla="*/ 0 h 211138"/>
                <a:gd name="connsiteX1" fmla="*/ 220663 w 2622550"/>
                <a:gd name="connsiteY1" fmla="*/ 0 h 211138"/>
                <a:gd name="connsiteX2" fmla="*/ 430213 w 2622550"/>
                <a:gd name="connsiteY2" fmla="*/ 209550 h 211138"/>
                <a:gd name="connsiteX3" fmla="*/ 639763 w 2622550"/>
                <a:gd name="connsiteY3" fmla="*/ 0 h 211138"/>
                <a:gd name="connsiteX4" fmla="*/ 842963 w 2622550"/>
                <a:gd name="connsiteY4" fmla="*/ 203200 h 211138"/>
                <a:gd name="connsiteX5" fmla="*/ 1046163 w 2622550"/>
                <a:gd name="connsiteY5" fmla="*/ 0 h 211138"/>
                <a:gd name="connsiteX6" fmla="*/ 1247775 w 2622550"/>
                <a:gd name="connsiteY6" fmla="*/ 201612 h 211138"/>
                <a:gd name="connsiteX7" fmla="*/ 1447799 w 2622550"/>
                <a:gd name="connsiteY7" fmla="*/ 1588 h 211138"/>
                <a:gd name="connsiteX8" fmla="*/ 1649413 w 2622550"/>
                <a:gd name="connsiteY8" fmla="*/ 203202 h 211138"/>
                <a:gd name="connsiteX9" fmla="*/ 1852615 w 2622550"/>
                <a:gd name="connsiteY9" fmla="*/ 0 h 211138"/>
                <a:gd name="connsiteX10" fmla="*/ 2063753 w 2622550"/>
                <a:gd name="connsiteY10" fmla="*/ 211138 h 211138"/>
                <a:gd name="connsiteX11" fmla="*/ 2274891 w 2622550"/>
                <a:gd name="connsiteY11" fmla="*/ 0 h 211138"/>
                <a:gd name="connsiteX12" fmla="*/ 2622550 w 2622550"/>
                <a:gd name="connsiteY12" fmla="*/ 0 h 21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22550" h="211138">
                  <a:moveTo>
                    <a:pt x="0" y="0"/>
                  </a:moveTo>
                  <a:lnTo>
                    <a:pt x="220663" y="0"/>
                  </a:lnTo>
                  <a:lnTo>
                    <a:pt x="430213" y="209550"/>
                  </a:lnTo>
                  <a:lnTo>
                    <a:pt x="639763" y="0"/>
                  </a:lnTo>
                  <a:lnTo>
                    <a:pt x="842963" y="203200"/>
                  </a:lnTo>
                  <a:lnTo>
                    <a:pt x="1046163" y="0"/>
                  </a:lnTo>
                  <a:lnTo>
                    <a:pt x="1247775" y="201612"/>
                  </a:lnTo>
                  <a:lnTo>
                    <a:pt x="1447799" y="1588"/>
                  </a:lnTo>
                  <a:lnTo>
                    <a:pt x="1649413" y="203202"/>
                  </a:lnTo>
                  <a:lnTo>
                    <a:pt x="1852615" y="0"/>
                  </a:lnTo>
                  <a:lnTo>
                    <a:pt x="2063753" y="211138"/>
                  </a:lnTo>
                  <a:lnTo>
                    <a:pt x="2274891" y="0"/>
                  </a:lnTo>
                  <a:lnTo>
                    <a:pt x="2622550" y="0"/>
                  </a:lnTo>
                </a:path>
              </a:pathLst>
            </a:cu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2C12EBB-5BCA-45FB-B3C0-BC6418B5E505}"/>
                </a:ext>
              </a:extLst>
            </p:cNvPr>
            <p:cNvSpPr/>
            <p:nvPr/>
          </p:nvSpPr>
          <p:spPr>
            <a:xfrm flipV="1">
              <a:off x="2301875" y="2460625"/>
              <a:ext cx="2622550" cy="211138"/>
            </a:xfrm>
            <a:custGeom>
              <a:avLst/>
              <a:gdLst>
                <a:gd name="connsiteX0" fmla="*/ 0 w 2622550"/>
                <a:gd name="connsiteY0" fmla="*/ 0 h 211138"/>
                <a:gd name="connsiteX1" fmla="*/ 220663 w 2622550"/>
                <a:gd name="connsiteY1" fmla="*/ 0 h 211138"/>
                <a:gd name="connsiteX2" fmla="*/ 430213 w 2622550"/>
                <a:gd name="connsiteY2" fmla="*/ 209550 h 211138"/>
                <a:gd name="connsiteX3" fmla="*/ 639763 w 2622550"/>
                <a:gd name="connsiteY3" fmla="*/ 0 h 211138"/>
                <a:gd name="connsiteX4" fmla="*/ 842963 w 2622550"/>
                <a:gd name="connsiteY4" fmla="*/ 203200 h 211138"/>
                <a:gd name="connsiteX5" fmla="*/ 1046163 w 2622550"/>
                <a:gd name="connsiteY5" fmla="*/ 0 h 211138"/>
                <a:gd name="connsiteX6" fmla="*/ 1247775 w 2622550"/>
                <a:gd name="connsiteY6" fmla="*/ 201612 h 211138"/>
                <a:gd name="connsiteX7" fmla="*/ 1447799 w 2622550"/>
                <a:gd name="connsiteY7" fmla="*/ 1588 h 211138"/>
                <a:gd name="connsiteX8" fmla="*/ 1649413 w 2622550"/>
                <a:gd name="connsiteY8" fmla="*/ 203202 h 211138"/>
                <a:gd name="connsiteX9" fmla="*/ 1852615 w 2622550"/>
                <a:gd name="connsiteY9" fmla="*/ 0 h 211138"/>
                <a:gd name="connsiteX10" fmla="*/ 2063753 w 2622550"/>
                <a:gd name="connsiteY10" fmla="*/ 211138 h 211138"/>
                <a:gd name="connsiteX11" fmla="*/ 2274891 w 2622550"/>
                <a:gd name="connsiteY11" fmla="*/ 0 h 211138"/>
                <a:gd name="connsiteX12" fmla="*/ 2622550 w 2622550"/>
                <a:gd name="connsiteY12" fmla="*/ 0 h 21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22550" h="211138">
                  <a:moveTo>
                    <a:pt x="0" y="0"/>
                  </a:moveTo>
                  <a:lnTo>
                    <a:pt x="220663" y="0"/>
                  </a:lnTo>
                  <a:lnTo>
                    <a:pt x="430213" y="209550"/>
                  </a:lnTo>
                  <a:lnTo>
                    <a:pt x="639763" y="0"/>
                  </a:lnTo>
                  <a:lnTo>
                    <a:pt x="842963" y="203200"/>
                  </a:lnTo>
                  <a:lnTo>
                    <a:pt x="1046163" y="0"/>
                  </a:lnTo>
                  <a:lnTo>
                    <a:pt x="1247775" y="201612"/>
                  </a:lnTo>
                  <a:lnTo>
                    <a:pt x="1447799" y="1588"/>
                  </a:lnTo>
                  <a:lnTo>
                    <a:pt x="1649413" y="203202"/>
                  </a:lnTo>
                  <a:lnTo>
                    <a:pt x="1852615" y="0"/>
                  </a:lnTo>
                  <a:lnTo>
                    <a:pt x="2063753" y="211138"/>
                  </a:lnTo>
                  <a:lnTo>
                    <a:pt x="2274891" y="0"/>
                  </a:lnTo>
                  <a:lnTo>
                    <a:pt x="2622550" y="0"/>
                  </a:lnTo>
                </a:path>
              </a:pathLst>
            </a:cu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29" name="Wireless Icon">
              <a:extLst>
                <a:ext uri="{FF2B5EF4-FFF2-40B4-BE49-F238E27FC236}">
                  <a16:creationId xmlns:a16="http://schemas.microsoft.com/office/drawing/2014/main" id="{0F14A604-E24F-4CFD-8651-0AFBA5BF74ED}"/>
                </a:ext>
              </a:extLst>
            </p:cNvPr>
            <p:cNvSpPr/>
            <p:nvPr/>
          </p:nvSpPr>
          <p:spPr>
            <a:xfrm rot="5400000">
              <a:off x="7386273" y="2299398"/>
              <a:ext cx="1035312" cy="695409"/>
            </a:xfrm>
            <a:custGeom>
              <a:avLst/>
              <a:gdLst>
                <a:gd name="connsiteX0" fmla="*/ 316637 w 631889"/>
                <a:gd name="connsiteY0" fmla="*/ 308265 h 424432"/>
                <a:gd name="connsiteX1" fmla="*/ 357708 w 631889"/>
                <a:gd name="connsiteY1" fmla="*/ 325277 h 424432"/>
                <a:gd name="connsiteX2" fmla="*/ 357708 w 631889"/>
                <a:gd name="connsiteY2" fmla="*/ 407420 h 424432"/>
                <a:gd name="connsiteX3" fmla="*/ 275566 w 631889"/>
                <a:gd name="connsiteY3" fmla="*/ 407420 h 424432"/>
                <a:gd name="connsiteX4" fmla="*/ 275565 w 631889"/>
                <a:gd name="connsiteY4" fmla="*/ 325277 h 424432"/>
                <a:gd name="connsiteX5" fmla="*/ 316637 w 631889"/>
                <a:gd name="connsiteY5" fmla="*/ 308265 h 424432"/>
                <a:gd name="connsiteX6" fmla="*/ 315239 w 631889"/>
                <a:gd name="connsiteY6" fmla="*/ 171282 h 424432"/>
                <a:gd name="connsiteX7" fmla="*/ 504373 w 631889"/>
                <a:gd name="connsiteY7" fmla="*/ 249624 h 424432"/>
                <a:gd name="connsiteX8" fmla="*/ 509741 w 631889"/>
                <a:gd name="connsiteY8" fmla="*/ 255563 h 424432"/>
                <a:gd name="connsiteX9" fmla="*/ 448158 w 631889"/>
                <a:gd name="connsiteY9" fmla="*/ 317146 h 424432"/>
                <a:gd name="connsiteX10" fmla="*/ 444901 w 631889"/>
                <a:gd name="connsiteY10" fmla="*/ 313542 h 424432"/>
                <a:gd name="connsiteX11" fmla="*/ 185577 w 631889"/>
                <a:gd name="connsiteY11" fmla="*/ 313542 h 424432"/>
                <a:gd name="connsiteX12" fmla="*/ 183731 w 631889"/>
                <a:gd name="connsiteY12" fmla="*/ 315585 h 424432"/>
                <a:gd name="connsiteX13" fmla="*/ 122148 w 631889"/>
                <a:gd name="connsiteY13" fmla="*/ 254002 h 424432"/>
                <a:gd name="connsiteX14" fmla="*/ 126104 w 631889"/>
                <a:gd name="connsiteY14" fmla="*/ 249624 h 424432"/>
                <a:gd name="connsiteX15" fmla="*/ 315239 w 631889"/>
                <a:gd name="connsiteY15" fmla="*/ 171282 h 424432"/>
                <a:gd name="connsiteX16" fmla="*/ 315239 w 631889"/>
                <a:gd name="connsiteY16" fmla="*/ 0 h 424432"/>
                <a:gd name="connsiteX17" fmla="*/ 628631 w 631889"/>
                <a:gd name="connsiteY17" fmla="*/ 129811 h 424432"/>
                <a:gd name="connsiteX18" fmla="*/ 631889 w 631889"/>
                <a:gd name="connsiteY18" fmla="*/ 133416 h 424432"/>
                <a:gd name="connsiteX19" fmla="*/ 569522 w 631889"/>
                <a:gd name="connsiteY19" fmla="*/ 195783 h 424432"/>
                <a:gd name="connsiteX20" fmla="*/ 566264 w 631889"/>
                <a:gd name="connsiteY20" fmla="*/ 192179 h 424432"/>
                <a:gd name="connsiteX21" fmla="*/ 64214 w 631889"/>
                <a:gd name="connsiteY21" fmla="*/ 192178 h 424432"/>
                <a:gd name="connsiteX22" fmla="*/ 62367 w 631889"/>
                <a:gd name="connsiteY22" fmla="*/ 194221 h 424432"/>
                <a:gd name="connsiteX23" fmla="*/ 0 w 631889"/>
                <a:gd name="connsiteY23" fmla="*/ 131854 h 424432"/>
                <a:gd name="connsiteX24" fmla="*/ 1847 w 631889"/>
                <a:gd name="connsiteY24" fmla="*/ 129811 h 424432"/>
                <a:gd name="connsiteX25" fmla="*/ 315239 w 631889"/>
                <a:gd name="connsiteY25" fmla="*/ 0 h 424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31889" h="424432">
                  <a:moveTo>
                    <a:pt x="316637" y="308265"/>
                  </a:moveTo>
                  <a:cubicBezTo>
                    <a:pt x="331501" y="308265"/>
                    <a:pt x="346366" y="313936"/>
                    <a:pt x="357708" y="325277"/>
                  </a:cubicBezTo>
                  <a:cubicBezTo>
                    <a:pt x="380391" y="347960"/>
                    <a:pt x="380391" y="384737"/>
                    <a:pt x="357708" y="407420"/>
                  </a:cubicBezTo>
                  <a:cubicBezTo>
                    <a:pt x="335025" y="430103"/>
                    <a:pt x="298248" y="430103"/>
                    <a:pt x="275566" y="407420"/>
                  </a:cubicBezTo>
                  <a:cubicBezTo>
                    <a:pt x="252883" y="384737"/>
                    <a:pt x="252883" y="347960"/>
                    <a:pt x="275565" y="325277"/>
                  </a:cubicBezTo>
                  <a:cubicBezTo>
                    <a:pt x="286907" y="313936"/>
                    <a:pt x="301772" y="308265"/>
                    <a:pt x="316637" y="308265"/>
                  </a:cubicBezTo>
                  <a:close/>
                  <a:moveTo>
                    <a:pt x="315239" y="171282"/>
                  </a:moveTo>
                  <a:cubicBezTo>
                    <a:pt x="383692" y="171282"/>
                    <a:pt x="452145" y="197396"/>
                    <a:pt x="504373" y="249624"/>
                  </a:cubicBezTo>
                  <a:lnTo>
                    <a:pt x="509741" y="255563"/>
                  </a:lnTo>
                  <a:lnTo>
                    <a:pt x="448158" y="317146"/>
                  </a:lnTo>
                  <a:cubicBezTo>
                    <a:pt x="447179" y="315850"/>
                    <a:pt x="446049" y="314690"/>
                    <a:pt x="444901" y="313542"/>
                  </a:cubicBezTo>
                  <a:cubicBezTo>
                    <a:pt x="373290" y="241932"/>
                    <a:pt x="257187" y="241932"/>
                    <a:pt x="185577" y="313542"/>
                  </a:cubicBezTo>
                  <a:lnTo>
                    <a:pt x="183731" y="315585"/>
                  </a:lnTo>
                  <a:lnTo>
                    <a:pt x="122148" y="254002"/>
                  </a:lnTo>
                  <a:cubicBezTo>
                    <a:pt x="123335" y="252423"/>
                    <a:pt x="124711" y="251018"/>
                    <a:pt x="126104" y="249624"/>
                  </a:cubicBezTo>
                  <a:cubicBezTo>
                    <a:pt x="178333" y="197396"/>
                    <a:pt x="246786" y="171282"/>
                    <a:pt x="315239" y="171282"/>
                  </a:cubicBezTo>
                  <a:close/>
                  <a:moveTo>
                    <a:pt x="315239" y="0"/>
                  </a:moveTo>
                  <a:cubicBezTo>
                    <a:pt x="428665" y="0"/>
                    <a:pt x="542090" y="43270"/>
                    <a:pt x="628631" y="129811"/>
                  </a:cubicBezTo>
                  <a:lnTo>
                    <a:pt x="631889" y="133416"/>
                  </a:lnTo>
                  <a:lnTo>
                    <a:pt x="569522" y="195783"/>
                  </a:lnTo>
                  <a:cubicBezTo>
                    <a:pt x="568547" y="194477"/>
                    <a:pt x="567410" y="193325"/>
                    <a:pt x="566264" y="192179"/>
                  </a:cubicBezTo>
                  <a:cubicBezTo>
                    <a:pt x="427627" y="53541"/>
                    <a:pt x="202851" y="53541"/>
                    <a:pt x="64214" y="192178"/>
                  </a:cubicBezTo>
                  <a:lnTo>
                    <a:pt x="62367" y="194221"/>
                  </a:lnTo>
                  <a:lnTo>
                    <a:pt x="0" y="131854"/>
                  </a:lnTo>
                  <a:cubicBezTo>
                    <a:pt x="551" y="131111"/>
                    <a:pt x="1198" y="130460"/>
                    <a:pt x="1847" y="129811"/>
                  </a:cubicBezTo>
                  <a:cubicBezTo>
                    <a:pt x="88388" y="43270"/>
                    <a:pt x="201813" y="0"/>
                    <a:pt x="315239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F218D303-D10C-4C83-A71D-A88D53ADA746}"/>
                </a:ext>
              </a:extLst>
            </p:cNvPr>
            <p:cNvGrpSpPr/>
            <p:nvPr/>
          </p:nvGrpSpPr>
          <p:grpSpPr>
            <a:xfrm>
              <a:off x="9036722" y="2145623"/>
              <a:ext cx="2467513" cy="716188"/>
              <a:chOff x="0" y="1662113"/>
              <a:chExt cx="12158662" cy="3529013"/>
            </a:xfrm>
          </p:grpSpPr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05F0FA21-1D03-4E1F-AECB-CEDFB7431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1662113"/>
                <a:ext cx="4524375" cy="3529013"/>
              </a:xfrm>
              <a:custGeom>
                <a:avLst/>
                <a:gdLst>
                  <a:gd name="connsiteX0" fmla="*/ 2808639 w 4524375"/>
                  <a:gd name="connsiteY0" fmla="*/ 531813 h 3529013"/>
                  <a:gd name="connsiteX1" fmla="*/ 4524375 w 4524375"/>
                  <a:gd name="connsiteY1" fmla="*/ 3529013 h 3529013"/>
                  <a:gd name="connsiteX2" fmla="*/ 1130300 w 4524375"/>
                  <a:gd name="connsiteY2" fmla="*/ 3494353 h 3529013"/>
                  <a:gd name="connsiteX3" fmla="*/ 3317613 w 4524375"/>
                  <a:gd name="connsiteY3" fmla="*/ 3245346 h 3529013"/>
                  <a:gd name="connsiteX4" fmla="*/ 2139128 w 4524375"/>
                  <a:gd name="connsiteY4" fmla="*/ 1879915 h 3529013"/>
                  <a:gd name="connsiteX5" fmla="*/ 2676525 w 4524375"/>
                  <a:gd name="connsiteY5" fmla="*/ 0 h 3529013"/>
                  <a:gd name="connsiteX6" fmla="*/ 970297 w 4524375"/>
                  <a:gd name="connsiteY6" fmla="*/ 3112323 h 3529013"/>
                  <a:gd name="connsiteX7" fmla="*/ 0 w 4524375"/>
                  <a:gd name="connsiteY7" fmla="*/ 3209925 h 3529013"/>
                  <a:gd name="connsiteX8" fmla="*/ 1139917 w 4524375"/>
                  <a:gd name="connsiteY8" fmla="*/ 1286159 h 352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24375" h="3529013">
                    <a:moveTo>
                      <a:pt x="2808639" y="531813"/>
                    </a:moveTo>
                    <a:lnTo>
                      <a:pt x="4524375" y="3529013"/>
                    </a:lnTo>
                    <a:lnTo>
                      <a:pt x="1130300" y="3494353"/>
                    </a:lnTo>
                    <a:lnTo>
                      <a:pt x="3317613" y="3245346"/>
                    </a:lnTo>
                    <a:lnTo>
                      <a:pt x="2139128" y="1879915"/>
                    </a:lnTo>
                    <a:close/>
                    <a:moveTo>
                      <a:pt x="2676525" y="0"/>
                    </a:moveTo>
                    <a:lnTo>
                      <a:pt x="970297" y="3112323"/>
                    </a:lnTo>
                    <a:lnTo>
                      <a:pt x="0" y="3209925"/>
                    </a:lnTo>
                    <a:lnTo>
                      <a:pt x="1139917" y="1286159"/>
                    </a:lnTo>
                    <a:close/>
                  </a:path>
                </a:pathLst>
              </a:custGeom>
              <a:solidFill>
                <a:srgbClr val="035BD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BB90618A-96DF-4547-A9B6-2AB1BE43CD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0474" y="3022601"/>
                <a:ext cx="7088188" cy="1833563"/>
              </a:xfrm>
              <a:custGeom>
                <a:avLst/>
                <a:gdLst>
                  <a:gd name="connsiteX0" fmla="*/ 6521009 w 7088188"/>
                  <a:gd name="connsiteY0" fmla="*/ 658812 h 1833563"/>
                  <a:gd name="connsiteX1" fmla="*/ 6258542 w 7088188"/>
                  <a:gd name="connsiteY1" fmla="*/ 763103 h 1833563"/>
                  <a:gd name="connsiteX2" fmla="*/ 6124575 w 7088188"/>
                  <a:gd name="connsiteY2" fmla="*/ 1036637 h 1833563"/>
                  <a:gd name="connsiteX3" fmla="*/ 6862763 w 7088188"/>
                  <a:gd name="connsiteY3" fmla="*/ 1036637 h 1833563"/>
                  <a:gd name="connsiteX4" fmla="*/ 6770717 w 7088188"/>
                  <a:gd name="connsiteY4" fmla="*/ 758529 h 1833563"/>
                  <a:gd name="connsiteX5" fmla="*/ 6521009 w 7088188"/>
                  <a:gd name="connsiteY5" fmla="*/ 658812 h 1833563"/>
                  <a:gd name="connsiteX6" fmla="*/ 3313113 w 7088188"/>
                  <a:gd name="connsiteY6" fmla="*/ 515937 h 1833563"/>
                  <a:gd name="connsiteX7" fmla="*/ 3531009 w 7088188"/>
                  <a:gd name="connsiteY7" fmla="*/ 515937 h 1833563"/>
                  <a:gd name="connsiteX8" fmla="*/ 3531009 w 7088188"/>
                  <a:gd name="connsiteY8" fmla="*/ 1252311 h 1833563"/>
                  <a:gd name="connsiteX9" fmla="*/ 3861955 w 7088188"/>
                  <a:gd name="connsiteY9" fmla="*/ 1660190 h 1833563"/>
                  <a:gd name="connsiteX10" fmla="*/ 4125435 w 7088188"/>
                  <a:gd name="connsiteY10" fmla="*/ 1548868 h 1833563"/>
                  <a:gd name="connsiteX11" fmla="*/ 4229369 w 7088188"/>
                  <a:gd name="connsiteY11" fmla="*/ 1257786 h 1833563"/>
                  <a:gd name="connsiteX12" fmla="*/ 4229369 w 7088188"/>
                  <a:gd name="connsiteY12" fmla="*/ 515937 h 1833563"/>
                  <a:gd name="connsiteX13" fmla="*/ 4448176 w 7088188"/>
                  <a:gd name="connsiteY13" fmla="*/ 515937 h 1833563"/>
                  <a:gd name="connsiteX14" fmla="*/ 4448176 w 7088188"/>
                  <a:gd name="connsiteY14" fmla="*/ 1803450 h 1833563"/>
                  <a:gd name="connsiteX15" fmla="*/ 4229369 w 7088188"/>
                  <a:gd name="connsiteY15" fmla="*/ 1803450 h 1833563"/>
                  <a:gd name="connsiteX16" fmla="*/ 4229369 w 7088188"/>
                  <a:gd name="connsiteY16" fmla="*/ 1599967 h 1833563"/>
                  <a:gd name="connsiteX17" fmla="*/ 4223899 w 7088188"/>
                  <a:gd name="connsiteY17" fmla="*/ 1599967 h 1833563"/>
                  <a:gd name="connsiteX18" fmla="*/ 3801783 w 7088188"/>
                  <a:gd name="connsiteY18" fmla="*/ 1833562 h 1833563"/>
                  <a:gd name="connsiteX19" fmla="*/ 3313113 w 7088188"/>
                  <a:gd name="connsiteY19" fmla="*/ 1285160 h 1833563"/>
                  <a:gd name="connsiteX20" fmla="*/ 1926728 w 7088188"/>
                  <a:gd name="connsiteY20" fmla="*/ 515937 h 1833563"/>
                  <a:gd name="connsiteX21" fmla="*/ 2982913 w 7088188"/>
                  <a:gd name="connsiteY21" fmla="*/ 515937 h 1833563"/>
                  <a:gd name="connsiteX22" fmla="*/ 2982913 w 7088188"/>
                  <a:gd name="connsiteY22" fmla="*/ 575246 h 1833563"/>
                  <a:gd name="connsiteX23" fmla="*/ 2172989 w 7088188"/>
                  <a:gd name="connsiteY23" fmla="*/ 1627298 h 1833563"/>
                  <a:gd name="connsiteX24" fmla="*/ 2974704 w 7088188"/>
                  <a:gd name="connsiteY24" fmla="*/ 1627298 h 1833563"/>
                  <a:gd name="connsiteX25" fmla="*/ 2974704 w 7088188"/>
                  <a:gd name="connsiteY25" fmla="*/ 1803400 h 1833563"/>
                  <a:gd name="connsiteX26" fmla="*/ 1851025 w 7088188"/>
                  <a:gd name="connsiteY26" fmla="*/ 1803400 h 1833563"/>
                  <a:gd name="connsiteX27" fmla="*/ 1851025 w 7088188"/>
                  <a:gd name="connsiteY27" fmla="*/ 1738616 h 1833563"/>
                  <a:gd name="connsiteX28" fmla="*/ 2660950 w 7088188"/>
                  <a:gd name="connsiteY28" fmla="*/ 692039 h 1833563"/>
                  <a:gd name="connsiteX29" fmla="*/ 1926728 w 7088188"/>
                  <a:gd name="connsiteY29" fmla="*/ 692039 h 1833563"/>
                  <a:gd name="connsiteX30" fmla="*/ 5547233 w 7088188"/>
                  <a:gd name="connsiteY30" fmla="*/ 493712 h 1833563"/>
                  <a:gd name="connsiteX31" fmla="*/ 5678488 w 7088188"/>
                  <a:gd name="connsiteY31" fmla="*/ 511041 h 1833563"/>
                  <a:gd name="connsiteX32" fmla="*/ 5678488 w 7088188"/>
                  <a:gd name="connsiteY32" fmla="*/ 725370 h 1833563"/>
                  <a:gd name="connsiteX33" fmla="*/ 5512596 w 7088188"/>
                  <a:gd name="connsiteY33" fmla="*/ 683416 h 1833563"/>
                  <a:gd name="connsiteX34" fmla="*/ 5277431 w 7088188"/>
                  <a:gd name="connsiteY34" fmla="*/ 808366 h 1833563"/>
                  <a:gd name="connsiteX35" fmla="*/ 5184458 w 7088188"/>
                  <a:gd name="connsiteY35" fmla="*/ 1147644 h 1833563"/>
                  <a:gd name="connsiteX36" fmla="*/ 5184458 w 7088188"/>
                  <a:gd name="connsiteY36" fmla="*/ 1803400 h 1833563"/>
                  <a:gd name="connsiteX37" fmla="*/ 4965700 w 7088188"/>
                  <a:gd name="connsiteY37" fmla="*/ 1803400 h 1833563"/>
                  <a:gd name="connsiteX38" fmla="*/ 4965700 w 7088188"/>
                  <a:gd name="connsiteY38" fmla="*/ 516513 h 1833563"/>
                  <a:gd name="connsiteX39" fmla="*/ 5184458 w 7088188"/>
                  <a:gd name="connsiteY39" fmla="*/ 516513 h 1833563"/>
                  <a:gd name="connsiteX40" fmla="*/ 5184458 w 7088188"/>
                  <a:gd name="connsiteY40" fmla="*/ 781916 h 1833563"/>
                  <a:gd name="connsiteX41" fmla="*/ 5189927 w 7088188"/>
                  <a:gd name="connsiteY41" fmla="*/ 781916 h 1833563"/>
                  <a:gd name="connsiteX42" fmla="*/ 5332120 w 7088188"/>
                  <a:gd name="connsiteY42" fmla="*/ 570323 h 1833563"/>
                  <a:gd name="connsiteX43" fmla="*/ 5547233 w 7088188"/>
                  <a:gd name="connsiteY43" fmla="*/ 493712 h 1833563"/>
                  <a:gd name="connsiteX44" fmla="*/ 6525970 w 7088188"/>
                  <a:gd name="connsiteY44" fmla="*/ 485775 h 1833563"/>
                  <a:gd name="connsiteX45" fmla="*/ 6941245 w 7088188"/>
                  <a:gd name="connsiteY45" fmla="*/ 649116 h 1833563"/>
                  <a:gd name="connsiteX46" fmla="*/ 7088188 w 7088188"/>
                  <a:gd name="connsiteY46" fmla="*/ 1102637 h 1833563"/>
                  <a:gd name="connsiteX47" fmla="*/ 7088188 w 7088188"/>
                  <a:gd name="connsiteY47" fmla="*/ 1211226 h 1833563"/>
                  <a:gd name="connsiteX48" fmla="*/ 6121648 w 7088188"/>
                  <a:gd name="connsiteY48" fmla="*/ 1211226 h 1833563"/>
                  <a:gd name="connsiteX49" fmla="*/ 6244861 w 7088188"/>
                  <a:gd name="connsiteY49" fmla="*/ 1543383 h 1833563"/>
                  <a:gd name="connsiteX50" fmla="*/ 6568867 w 7088188"/>
                  <a:gd name="connsiteY50" fmla="*/ 1660185 h 1833563"/>
                  <a:gd name="connsiteX51" fmla="*/ 6993268 w 7088188"/>
                  <a:gd name="connsiteY51" fmla="*/ 1516920 h 1833563"/>
                  <a:gd name="connsiteX52" fmla="*/ 6993268 w 7088188"/>
                  <a:gd name="connsiteY52" fmla="*/ 1710373 h 1833563"/>
                  <a:gd name="connsiteX53" fmla="*/ 6515931 w 7088188"/>
                  <a:gd name="connsiteY53" fmla="*/ 1833563 h 1833563"/>
                  <a:gd name="connsiteX54" fmla="*/ 6060498 w 7088188"/>
                  <a:gd name="connsiteY54" fmla="*/ 1658360 h 1833563"/>
                  <a:gd name="connsiteX55" fmla="*/ 5894388 w 7088188"/>
                  <a:gd name="connsiteY55" fmla="*/ 1164688 h 1833563"/>
                  <a:gd name="connsiteX56" fmla="*/ 6075101 w 7088188"/>
                  <a:gd name="connsiteY56" fmla="*/ 675579 h 1833563"/>
                  <a:gd name="connsiteX57" fmla="*/ 6525970 w 7088188"/>
                  <a:gd name="connsiteY57" fmla="*/ 485775 h 1833563"/>
                  <a:gd name="connsiteX58" fmla="*/ 845326 w 7088188"/>
                  <a:gd name="connsiteY58" fmla="*/ 219075 h 1833563"/>
                  <a:gd name="connsiteX59" fmla="*/ 814304 w 7088188"/>
                  <a:gd name="connsiteY59" fmla="*/ 339556 h 1833563"/>
                  <a:gd name="connsiteX60" fmla="*/ 515938 w 7088188"/>
                  <a:gd name="connsiteY60" fmla="*/ 1108075 h 1833563"/>
                  <a:gd name="connsiteX61" fmla="*/ 1181101 w 7088188"/>
                  <a:gd name="connsiteY61" fmla="*/ 1108075 h 1833563"/>
                  <a:gd name="connsiteX62" fmla="*/ 879999 w 7088188"/>
                  <a:gd name="connsiteY62" fmla="*/ 339556 h 1833563"/>
                  <a:gd name="connsiteX63" fmla="*/ 850801 w 7088188"/>
                  <a:gd name="connsiteY63" fmla="*/ 219075 h 1833563"/>
                  <a:gd name="connsiteX64" fmla="*/ 735265 w 7088188"/>
                  <a:gd name="connsiteY64" fmla="*/ 0 h 1833563"/>
                  <a:gd name="connsiteX65" fmla="*/ 967886 w 7088188"/>
                  <a:gd name="connsiteY65" fmla="*/ 0 h 1833563"/>
                  <a:gd name="connsiteX66" fmla="*/ 1704975 w 7088188"/>
                  <a:gd name="connsiteY66" fmla="*/ 1803400 h 1833563"/>
                  <a:gd name="connsiteX67" fmla="*/ 1456846 w 7088188"/>
                  <a:gd name="connsiteY67" fmla="*/ 1803400 h 1833563"/>
                  <a:gd name="connsiteX68" fmla="*/ 1253417 w 7088188"/>
                  <a:gd name="connsiteY68" fmla="*/ 1297791 h 1833563"/>
                  <a:gd name="connsiteX69" fmla="*/ 440612 w 7088188"/>
                  <a:gd name="connsiteY69" fmla="*/ 1297791 h 1833563"/>
                  <a:gd name="connsiteX70" fmla="*/ 249954 w 7088188"/>
                  <a:gd name="connsiteY70" fmla="*/ 1803400 h 1833563"/>
                  <a:gd name="connsiteX71" fmla="*/ 0 w 7088188"/>
                  <a:gd name="connsiteY71" fmla="*/ 1803400 h 1833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7088188" h="1833563">
                    <a:moveTo>
                      <a:pt x="6521009" y="658812"/>
                    </a:moveTo>
                    <a:cubicBezTo>
                      <a:pt x="6418027" y="658812"/>
                      <a:pt x="6330539" y="693576"/>
                      <a:pt x="6258542" y="763103"/>
                    </a:cubicBezTo>
                    <a:cubicBezTo>
                      <a:pt x="6186546" y="833545"/>
                      <a:pt x="6141891" y="924113"/>
                      <a:pt x="6124575" y="1036637"/>
                    </a:cubicBezTo>
                    <a:lnTo>
                      <a:pt x="6862763" y="1036637"/>
                    </a:lnTo>
                    <a:cubicBezTo>
                      <a:pt x="6861852" y="917709"/>
                      <a:pt x="6831777" y="824396"/>
                      <a:pt x="6770717" y="758529"/>
                    </a:cubicBezTo>
                    <a:cubicBezTo>
                      <a:pt x="6711480" y="691746"/>
                      <a:pt x="6627636" y="658812"/>
                      <a:pt x="6521009" y="658812"/>
                    </a:cubicBezTo>
                    <a:close/>
                    <a:moveTo>
                      <a:pt x="3313113" y="515937"/>
                    </a:moveTo>
                    <a:lnTo>
                      <a:pt x="3531009" y="515937"/>
                    </a:lnTo>
                    <a:lnTo>
                      <a:pt x="3531009" y="1252311"/>
                    </a:lnTo>
                    <a:cubicBezTo>
                      <a:pt x="3531009" y="1524231"/>
                      <a:pt x="3641324" y="1660190"/>
                      <a:pt x="3861955" y="1660190"/>
                    </a:cubicBezTo>
                    <a:cubicBezTo>
                      <a:pt x="3968623" y="1660190"/>
                      <a:pt x="4056146" y="1622779"/>
                      <a:pt x="4125435" y="1548868"/>
                    </a:cubicBezTo>
                    <a:cubicBezTo>
                      <a:pt x="4194724" y="1474957"/>
                      <a:pt x="4229369" y="1377321"/>
                      <a:pt x="4229369" y="1257786"/>
                    </a:cubicBezTo>
                    <a:lnTo>
                      <a:pt x="4229369" y="515937"/>
                    </a:lnTo>
                    <a:lnTo>
                      <a:pt x="4448176" y="515937"/>
                    </a:lnTo>
                    <a:lnTo>
                      <a:pt x="4448176" y="1803450"/>
                    </a:lnTo>
                    <a:lnTo>
                      <a:pt x="4229369" y="1803450"/>
                    </a:lnTo>
                    <a:lnTo>
                      <a:pt x="4229369" y="1599967"/>
                    </a:lnTo>
                    <a:lnTo>
                      <a:pt x="4223899" y="1599967"/>
                    </a:lnTo>
                    <a:cubicBezTo>
                      <a:pt x="4132729" y="1755089"/>
                      <a:pt x="3992327" y="1833562"/>
                      <a:pt x="3801783" y="1833562"/>
                    </a:cubicBezTo>
                    <a:cubicBezTo>
                      <a:pt x="3476307" y="1833562"/>
                      <a:pt x="3313113" y="1651066"/>
                      <a:pt x="3313113" y="1285160"/>
                    </a:cubicBezTo>
                    <a:close/>
                    <a:moveTo>
                      <a:pt x="1926728" y="515937"/>
                    </a:moveTo>
                    <a:lnTo>
                      <a:pt x="2982913" y="515937"/>
                    </a:lnTo>
                    <a:lnTo>
                      <a:pt x="2982913" y="575246"/>
                    </a:lnTo>
                    <a:lnTo>
                      <a:pt x="2172989" y="1627298"/>
                    </a:lnTo>
                    <a:lnTo>
                      <a:pt x="2974704" y="1627298"/>
                    </a:lnTo>
                    <a:lnTo>
                      <a:pt x="2974704" y="1803400"/>
                    </a:lnTo>
                    <a:lnTo>
                      <a:pt x="1851025" y="1803400"/>
                    </a:lnTo>
                    <a:lnTo>
                      <a:pt x="1851025" y="1738616"/>
                    </a:lnTo>
                    <a:lnTo>
                      <a:pt x="2660950" y="692039"/>
                    </a:lnTo>
                    <a:lnTo>
                      <a:pt x="1926728" y="692039"/>
                    </a:lnTo>
                    <a:close/>
                    <a:moveTo>
                      <a:pt x="5547233" y="493712"/>
                    </a:moveTo>
                    <a:cubicBezTo>
                      <a:pt x="5604657" y="493712"/>
                      <a:pt x="5648409" y="500096"/>
                      <a:pt x="5678488" y="511041"/>
                    </a:cubicBezTo>
                    <a:lnTo>
                      <a:pt x="5678488" y="725370"/>
                    </a:lnTo>
                    <a:cubicBezTo>
                      <a:pt x="5640205" y="697097"/>
                      <a:pt x="5584604" y="683416"/>
                      <a:pt x="5512596" y="683416"/>
                    </a:cubicBezTo>
                    <a:cubicBezTo>
                      <a:pt x="5419624" y="683416"/>
                      <a:pt x="5341235" y="725370"/>
                      <a:pt x="5277431" y="808366"/>
                    </a:cubicBezTo>
                    <a:cubicBezTo>
                      <a:pt x="5215449" y="890449"/>
                      <a:pt x="5184458" y="1003542"/>
                      <a:pt x="5184458" y="1147644"/>
                    </a:cubicBezTo>
                    <a:lnTo>
                      <a:pt x="5184458" y="1803400"/>
                    </a:lnTo>
                    <a:lnTo>
                      <a:pt x="4965700" y="1803400"/>
                    </a:lnTo>
                    <a:lnTo>
                      <a:pt x="4965700" y="516513"/>
                    </a:lnTo>
                    <a:lnTo>
                      <a:pt x="5184458" y="516513"/>
                    </a:lnTo>
                    <a:lnTo>
                      <a:pt x="5184458" y="781916"/>
                    </a:lnTo>
                    <a:lnTo>
                      <a:pt x="5189927" y="781916"/>
                    </a:lnTo>
                    <a:cubicBezTo>
                      <a:pt x="5220918" y="690713"/>
                      <a:pt x="5268316" y="620486"/>
                      <a:pt x="5332120" y="570323"/>
                    </a:cubicBezTo>
                    <a:cubicBezTo>
                      <a:pt x="5396836" y="519249"/>
                      <a:pt x="5467933" y="493712"/>
                      <a:pt x="5547233" y="493712"/>
                    </a:cubicBezTo>
                    <a:close/>
                    <a:moveTo>
                      <a:pt x="6525970" y="485775"/>
                    </a:moveTo>
                    <a:cubicBezTo>
                      <a:pt x="6704858" y="485775"/>
                      <a:pt x="6843587" y="540526"/>
                      <a:pt x="6941245" y="649116"/>
                    </a:cubicBezTo>
                    <a:cubicBezTo>
                      <a:pt x="7039815" y="757705"/>
                      <a:pt x="7088188" y="909183"/>
                      <a:pt x="7088188" y="1102637"/>
                    </a:cubicBezTo>
                    <a:lnTo>
                      <a:pt x="7088188" y="1211226"/>
                    </a:lnTo>
                    <a:lnTo>
                      <a:pt x="6121648" y="1211226"/>
                    </a:lnTo>
                    <a:cubicBezTo>
                      <a:pt x="6125299" y="1354492"/>
                      <a:pt x="6166370" y="1464906"/>
                      <a:pt x="6244861" y="1543383"/>
                    </a:cubicBezTo>
                    <a:cubicBezTo>
                      <a:pt x="6323353" y="1620947"/>
                      <a:pt x="6431050" y="1660185"/>
                      <a:pt x="6568867" y="1660185"/>
                    </a:cubicBezTo>
                    <a:cubicBezTo>
                      <a:pt x="6722199" y="1660185"/>
                      <a:pt x="6864579" y="1611821"/>
                      <a:pt x="6993268" y="1516920"/>
                    </a:cubicBezTo>
                    <a:lnTo>
                      <a:pt x="6993268" y="1710373"/>
                    </a:lnTo>
                    <a:cubicBezTo>
                      <a:pt x="6872793" y="1792500"/>
                      <a:pt x="6713985" y="1833563"/>
                      <a:pt x="6515931" y="1833563"/>
                    </a:cubicBezTo>
                    <a:cubicBezTo>
                      <a:pt x="6322440" y="1833563"/>
                      <a:pt x="6170933" y="1775162"/>
                      <a:pt x="6060498" y="1658360"/>
                    </a:cubicBezTo>
                    <a:cubicBezTo>
                      <a:pt x="5950062" y="1541558"/>
                      <a:pt x="5894388" y="1376392"/>
                      <a:pt x="5894388" y="1164688"/>
                    </a:cubicBezTo>
                    <a:cubicBezTo>
                      <a:pt x="5894388" y="963934"/>
                      <a:pt x="5954626" y="801506"/>
                      <a:pt x="6075101" y="675579"/>
                    </a:cubicBezTo>
                    <a:cubicBezTo>
                      <a:pt x="6196489" y="548739"/>
                      <a:pt x="6346170" y="485775"/>
                      <a:pt x="6525970" y="485775"/>
                    </a:cubicBezTo>
                    <a:close/>
                    <a:moveTo>
                      <a:pt x="845326" y="219075"/>
                    </a:moveTo>
                    <a:cubicBezTo>
                      <a:pt x="836202" y="270188"/>
                      <a:pt x="826165" y="310348"/>
                      <a:pt x="814304" y="339556"/>
                    </a:cubicBezTo>
                    <a:lnTo>
                      <a:pt x="515938" y="1108075"/>
                    </a:lnTo>
                    <a:lnTo>
                      <a:pt x="1181101" y="1108075"/>
                    </a:lnTo>
                    <a:lnTo>
                      <a:pt x="879999" y="339556"/>
                    </a:lnTo>
                    <a:cubicBezTo>
                      <a:pt x="869962" y="313999"/>
                      <a:pt x="859925" y="273839"/>
                      <a:pt x="850801" y="219075"/>
                    </a:cubicBezTo>
                    <a:close/>
                    <a:moveTo>
                      <a:pt x="735265" y="0"/>
                    </a:moveTo>
                    <a:lnTo>
                      <a:pt x="967886" y="0"/>
                    </a:lnTo>
                    <a:lnTo>
                      <a:pt x="1704975" y="1803400"/>
                    </a:lnTo>
                    <a:lnTo>
                      <a:pt x="1456846" y="1803400"/>
                    </a:lnTo>
                    <a:lnTo>
                      <a:pt x="1253417" y="1297791"/>
                    </a:lnTo>
                    <a:lnTo>
                      <a:pt x="440612" y="1297791"/>
                    </a:lnTo>
                    <a:lnTo>
                      <a:pt x="249954" y="1803400"/>
                    </a:lnTo>
                    <a:lnTo>
                      <a:pt x="0" y="1803400"/>
                    </a:lnTo>
                    <a:close/>
                  </a:path>
                </a:pathLst>
              </a:custGeom>
              <a:solidFill>
                <a:srgbClr val="035BD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</p:grp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448E65EF-AAA4-4186-A1A8-1171456825FC}"/>
                </a:ext>
              </a:extLst>
            </p:cNvPr>
            <p:cNvSpPr/>
            <p:nvPr/>
          </p:nvSpPr>
          <p:spPr>
            <a:xfrm>
              <a:off x="8618039" y="1100963"/>
              <a:ext cx="3411368" cy="2328037"/>
            </a:xfrm>
            <a:custGeom>
              <a:avLst/>
              <a:gdLst>
                <a:gd name="connsiteX0" fmla="*/ 2820031 w 4429554"/>
                <a:gd name="connsiteY0" fmla="*/ 0 h 3022882"/>
                <a:gd name="connsiteX1" fmla="*/ 3860445 w 4429554"/>
                <a:gd name="connsiteY1" fmla="*/ 1040413 h 3022882"/>
                <a:gd name="connsiteX2" fmla="*/ 3820205 w 4429554"/>
                <a:gd name="connsiteY2" fmla="*/ 1311646 h 3022882"/>
                <a:gd name="connsiteX3" fmla="*/ 4429554 w 4429554"/>
                <a:gd name="connsiteY3" fmla="*/ 2139609 h 3022882"/>
                <a:gd name="connsiteX4" fmla="*/ 3546286 w 4429554"/>
                <a:gd name="connsiteY4" fmla="*/ 3022877 h 3022882"/>
                <a:gd name="connsiteX5" fmla="*/ 3546258 w 4429554"/>
                <a:gd name="connsiteY5" fmla="*/ 3022871 h 3022882"/>
                <a:gd name="connsiteX6" fmla="*/ 883325 w 4429554"/>
                <a:gd name="connsiteY6" fmla="*/ 3022871 h 3022882"/>
                <a:gd name="connsiteX7" fmla="*/ 883270 w 4429554"/>
                <a:gd name="connsiteY7" fmla="*/ 3022882 h 3022882"/>
                <a:gd name="connsiteX8" fmla="*/ 0 w 4429554"/>
                <a:gd name="connsiteY8" fmla="*/ 2139615 h 3022882"/>
                <a:gd name="connsiteX9" fmla="*/ 606998 w 4429554"/>
                <a:gd name="connsiteY9" fmla="*/ 1312124 h 3022882"/>
                <a:gd name="connsiteX10" fmla="*/ 562708 w 4429554"/>
                <a:gd name="connsiteY10" fmla="*/ 1092750 h 3022882"/>
                <a:gd name="connsiteX11" fmla="*/ 1288918 w 4429554"/>
                <a:gd name="connsiteY11" fmla="*/ 366540 h 3022882"/>
                <a:gd name="connsiteX12" fmla="*/ 1854735 w 4429554"/>
                <a:gd name="connsiteY12" fmla="*/ 656828 h 3022882"/>
                <a:gd name="connsiteX13" fmla="*/ 2820031 w 4429554"/>
                <a:gd name="connsiteY13" fmla="*/ 0 h 302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9554" h="3022882">
                  <a:moveTo>
                    <a:pt x="2820031" y="0"/>
                  </a:moveTo>
                  <a:cubicBezTo>
                    <a:pt x="3394635" y="0"/>
                    <a:pt x="3860445" y="465811"/>
                    <a:pt x="3860445" y="1040413"/>
                  </a:cubicBezTo>
                  <a:cubicBezTo>
                    <a:pt x="3860445" y="1134656"/>
                    <a:pt x="3847916" y="1225969"/>
                    <a:pt x="3820205" y="1311646"/>
                  </a:cubicBezTo>
                  <a:cubicBezTo>
                    <a:pt x="4175654" y="1417158"/>
                    <a:pt x="4429554" y="1748737"/>
                    <a:pt x="4429554" y="2139609"/>
                  </a:cubicBezTo>
                  <a:cubicBezTo>
                    <a:pt x="4429554" y="2627421"/>
                    <a:pt x="4034099" y="3022877"/>
                    <a:pt x="3546286" y="3022877"/>
                  </a:cubicBezTo>
                  <a:lnTo>
                    <a:pt x="3546258" y="3022871"/>
                  </a:lnTo>
                  <a:lnTo>
                    <a:pt x="883325" y="3022871"/>
                  </a:lnTo>
                  <a:cubicBezTo>
                    <a:pt x="883307" y="3022882"/>
                    <a:pt x="883285" y="3022882"/>
                    <a:pt x="883270" y="3022882"/>
                  </a:cubicBezTo>
                  <a:cubicBezTo>
                    <a:pt x="395456" y="3022882"/>
                    <a:pt x="0" y="2627427"/>
                    <a:pt x="0" y="2139615"/>
                  </a:cubicBezTo>
                  <a:cubicBezTo>
                    <a:pt x="0" y="1749594"/>
                    <a:pt x="252800" y="1418608"/>
                    <a:pt x="606998" y="1312124"/>
                  </a:cubicBezTo>
                  <a:cubicBezTo>
                    <a:pt x="574880" y="1245099"/>
                    <a:pt x="562708" y="1170347"/>
                    <a:pt x="562708" y="1092750"/>
                  </a:cubicBezTo>
                  <a:cubicBezTo>
                    <a:pt x="562708" y="691672"/>
                    <a:pt x="887842" y="366540"/>
                    <a:pt x="1288918" y="366540"/>
                  </a:cubicBezTo>
                  <a:cubicBezTo>
                    <a:pt x="1523117" y="366540"/>
                    <a:pt x="1731423" y="477399"/>
                    <a:pt x="1854735" y="656828"/>
                  </a:cubicBezTo>
                  <a:cubicBezTo>
                    <a:pt x="2005776" y="271715"/>
                    <a:pt x="2381174" y="0"/>
                    <a:pt x="2820031" y="0"/>
                  </a:cubicBezTo>
                  <a:close/>
                </a:path>
              </a:pathLst>
            </a:custGeom>
            <a:no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45D7F2F3-5686-4F6D-9345-CFE56A81CE19}"/>
                </a:ext>
              </a:extLst>
            </p:cNvPr>
            <p:cNvSpPr txBox="1"/>
            <p:nvPr/>
          </p:nvSpPr>
          <p:spPr>
            <a:xfrm>
              <a:off x="5095713" y="1190288"/>
              <a:ext cx="1960202" cy="417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Azure IoT Edge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BF5FBE1-0920-4599-84A4-ECB733D31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Automotive Data to Azure</a:t>
            </a:r>
          </a:p>
        </p:txBody>
      </p:sp>
    </p:spTree>
    <p:extLst>
      <p:ext uri="{BB962C8B-B14F-4D97-AF65-F5344CB8AC3E}">
        <p14:creationId xmlns:p14="http://schemas.microsoft.com/office/powerpoint/2010/main" val="4236813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E096F32-3A6F-4B4C-9042-E19365C547AD}"/>
              </a:ext>
            </a:extLst>
          </p:cNvPr>
          <p:cNvGrpSpPr/>
          <p:nvPr/>
        </p:nvGrpSpPr>
        <p:grpSpPr>
          <a:xfrm>
            <a:off x="1284647" y="1828452"/>
            <a:ext cx="9789754" cy="4419691"/>
            <a:chOff x="954446" y="1000582"/>
            <a:chExt cx="11074961" cy="4999912"/>
          </a:xfrm>
        </p:grpSpPr>
        <p:grpSp>
          <p:nvGrpSpPr>
            <p:cNvPr id="15" name="Car Outline">
              <a:extLst>
                <a:ext uri="{FF2B5EF4-FFF2-40B4-BE49-F238E27FC236}">
                  <a16:creationId xmlns:a16="http://schemas.microsoft.com/office/drawing/2014/main" id="{D4B9EB96-5889-4A4A-9B6F-A9FD2483A1C9}"/>
                </a:ext>
              </a:extLst>
            </p:cNvPr>
            <p:cNvGrpSpPr>
              <a:grpSpLocks noChangeAspect="1"/>
            </p:cNvGrpSpPr>
            <p:nvPr/>
          </p:nvGrpSpPr>
          <p:grpSpPr>
            <a:xfrm rot="16200000">
              <a:off x="-325415" y="2280443"/>
              <a:ext cx="4999912" cy="2440189"/>
              <a:chOff x="88900" y="481010"/>
              <a:chExt cx="12018963" cy="5865813"/>
            </a:xfrm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02575D28-F827-4AA6-93A5-BB69E41028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900" y="481010"/>
                <a:ext cx="12018963" cy="5865813"/>
              </a:xfrm>
              <a:custGeom>
                <a:avLst/>
                <a:gdLst>
                  <a:gd name="T0" fmla="*/ 7341 w 12622"/>
                  <a:gd name="T1" fmla="*/ 0 h 6160"/>
                  <a:gd name="T2" fmla="*/ 7255 w 12622"/>
                  <a:gd name="T3" fmla="*/ 13 h 6160"/>
                  <a:gd name="T4" fmla="*/ 7209 w 12622"/>
                  <a:gd name="T5" fmla="*/ 33 h 6160"/>
                  <a:gd name="T6" fmla="*/ 7324 w 12622"/>
                  <a:gd name="T7" fmla="*/ 511 h 6160"/>
                  <a:gd name="T8" fmla="*/ 5660 w 12622"/>
                  <a:gd name="T9" fmla="*/ 515 h 6160"/>
                  <a:gd name="T10" fmla="*/ 2554 w 12622"/>
                  <a:gd name="T11" fmla="*/ 388 h 6160"/>
                  <a:gd name="T12" fmla="*/ 526 w 12622"/>
                  <a:gd name="T13" fmla="*/ 761 h 6160"/>
                  <a:gd name="T14" fmla="*/ 343 w 12622"/>
                  <a:gd name="T15" fmla="*/ 812 h 6160"/>
                  <a:gd name="T16" fmla="*/ 0 w 12622"/>
                  <a:gd name="T17" fmla="*/ 3035 h 6160"/>
                  <a:gd name="T18" fmla="*/ 1 w 12622"/>
                  <a:gd name="T19" fmla="*/ 3080 h 6160"/>
                  <a:gd name="T20" fmla="*/ 0 w 12622"/>
                  <a:gd name="T21" fmla="*/ 3125 h 6160"/>
                  <a:gd name="T22" fmla="*/ 343 w 12622"/>
                  <a:gd name="T23" fmla="*/ 5349 h 6160"/>
                  <a:gd name="T24" fmla="*/ 526 w 12622"/>
                  <a:gd name="T25" fmla="*/ 5399 h 6160"/>
                  <a:gd name="T26" fmla="*/ 2554 w 12622"/>
                  <a:gd name="T27" fmla="*/ 5773 h 6160"/>
                  <a:gd name="T28" fmla="*/ 5660 w 12622"/>
                  <a:gd name="T29" fmla="*/ 5646 h 6160"/>
                  <a:gd name="T30" fmla="*/ 7324 w 12622"/>
                  <a:gd name="T31" fmla="*/ 5650 h 6160"/>
                  <a:gd name="T32" fmla="*/ 7209 w 12622"/>
                  <a:gd name="T33" fmla="*/ 6128 h 6160"/>
                  <a:gd name="T34" fmla="*/ 7255 w 12622"/>
                  <a:gd name="T35" fmla="*/ 6148 h 6160"/>
                  <a:gd name="T36" fmla="*/ 7341 w 12622"/>
                  <a:gd name="T37" fmla="*/ 6160 h 6160"/>
                  <a:gd name="T38" fmla="*/ 7377 w 12622"/>
                  <a:gd name="T39" fmla="*/ 6157 h 6160"/>
                  <a:gd name="T40" fmla="*/ 7390 w 12622"/>
                  <a:gd name="T41" fmla="*/ 6154 h 6160"/>
                  <a:gd name="T42" fmla="*/ 7402 w 12622"/>
                  <a:gd name="T43" fmla="*/ 6151 h 6160"/>
                  <a:gd name="T44" fmla="*/ 7427 w 12622"/>
                  <a:gd name="T45" fmla="*/ 6142 h 6160"/>
                  <a:gd name="T46" fmla="*/ 7491 w 12622"/>
                  <a:gd name="T47" fmla="*/ 6098 h 6160"/>
                  <a:gd name="T48" fmla="*/ 7491 w 12622"/>
                  <a:gd name="T49" fmla="*/ 6097 h 6160"/>
                  <a:gd name="T50" fmla="*/ 7511 w 12622"/>
                  <a:gd name="T51" fmla="*/ 6067 h 6160"/>
                  <a:gd name="T52" fmla="*/ 7673 w 12622"/>
                  <a:gd name="T53" fmla="*/ 5650 h 6160"/>
                  <a:gd name="T54" fmla="*/ 9139 w 12622"/>
                  <a:gd name="T55" fmla="*/ 5654 h 6160"/>
                  <a:gd name="T56" fmla="*/ 10120 w 12622"/>
                  <a:gd name="T57" fmla="*/ 5797 h 6160"/>
                  <a:gd name="T58" fmla="*/ 12614 w 12622"/>
                  <a:gd name="T59" fmla="*/ 3111 h 6160"/>
                  <a:gd name="T60" fmla="*/ 12613 w 12622"/>
                  <a:gd name="T61" fmla="*/ 3080 h 6160"/>
                  <a:gd name="T62" fmla="*/ 12614 w 12622"/>
                  <a:gd name="T63" fmla="*/ 3049 h 6160"/>
                  <a:gd name="T64" fmla="*/ 10120 w 12622"/>
                  <a:gd name="T65" fmla="*/ 364 h 6160"/>
                  <a:gd name="T66" fmla="*/ 9139 w 12622"/>
                  <a:gd name="T67" fmla="*/ 507 h 6160"/>
                  <a:gd name="T68" fmla="*/ 7673 w 12622"/>
                  <a:gd name="T69" fmla="*/ 510 h 6160"/>
                  <a:gd name="T70" fmla="*/ 7511 w 12622"/>
                  <a:gd name="T71" fmla="*/ 94 h 6160"/>
                  <a:gd name="T72" fmla="*/ 7491 w 12622"/>
                  <a:gd name="T73" fmla="*/ 63 h 6160"/>
                  <a:gd name="T74" fmla="*/ 7491 w 12622"/>
                  <a:gd name="T75" fmla="*/ 63 h 6160"/>
                  <a:gd name="T76" fmla="*/ 7427 w 12622"/>
                  <a:gd name="T77" fmla="*/ 19 h 6160"/>
                  <a:gd name="T78" fmla="*/ 7402 w 12622"/>
                  <a:gd name="T79" fmla="*/ 10 h 6160"/>
                  <a:gd name="T80" fmla="*/ 7390 w 12622"/>
                  <a:gd name="T81" fmla="*/ 6 h 6160"/>
                  <a:gd name="T82" fmla="*/ 7377 w 12622"/>
                  <a:gd name="T83" fmla="*/ 4 h 6160"/>
                  <a:gd name="T84" fmla="*/ 7341 w 12622"/>
                  <a:gd name="T85" fmla="*/ 0 h 6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2622" h="6160">
                    <a:moveTo>
                      <a:pt x="7341" y="0"/>
                    </a:moveTo>
                    <a:cubicBezTo>
                      <a:pt x="7321" y="0"/>
                      <a:pt x="7278" y="4"/>
                      <a:pt x="7255" y="13"/>
                    </a:cubicBezTo>
                    <a:lnTo>
                      <a:pt x="7209" y="33"/>
                    </a:lnTo>
                    <a:lnTo>
                      <a:pt x="7324" y="511"/>
                    </a:lnTo>
                    <a:lnTo>
                      <a:pt x="5660" y="515"/>
                    </a:lnTo>
                    <a:cubicBezTo>
                      <a:pt x="4620" y="517"/>
                      <a:pt x="3440" y="361"/>
                      <a:pt x="2554" y="388"/>
                    </a:cubicBezTo>
                    <a:cubicBezTo>
                      <a:pt x="1669" y="415"/>
                      <a:pt x="526" y="761"/>
                      <a:pt x="526" y="761"/>
                    </a:cubicBezTo>
                    <a:lnTo>
                      <a:pt x="343" y="812"/>
                    </a:lnTo>
                    <a:cubicBezTo>
                      <a:pt x="87" y="882"/>
                      <a:pt x="0" y="2110"/>
                      <a:pt x="0" y="3035"/>
                    </a:cubicBezTo>
                    <a:cubicBezTo>
                      <a:pt x="0" y="3050"/>
                      <a:pt x="1" y="3065"/>
                      <a:pt x="1" y="3080"/>
                    </a:cubicBezTo>
                    <a:cubicBezTo>
                      <a:pt x="1" y="3095"/>
                      <a:pt x="0" y="3110"/>
                      <a:pt x="0" y="3125"/>
                    </a:cubicBezTo>
                    <a:cubicBezTo>
                      <a:pt x="0" y="4051"/>
                      <a:pt x="87" y="5278"/>
                      <a:pt x="343" y="5349"/>
                    </a:cubicBezTo>
                    <a:lnTo>
                      <a:pt x="526" y="5399"/>
                    </a:lnTo>
                    <a:cubicBezTo>
                      <a:pt x="526" y="5399"/>
                      <a:pt x="1669" y="5746"/>
                      <a:pt x="2554" y="5773"/>
                    </a:cubicBezTo>
                    <a:cubicBezTo>
                      <a:pt x="3440" y="5800"/>
                      <a:pt x="4620" y="5644"/>
                      <a:pt x="5660" y="5646"/>
                    </a:cubicBezTo>
                    <a:lnTo>
                      <a:pt x="7324" y="5650"/>
                    </a:lnTo>
                    <a:lnTo>
                      <a:pt x="7209" y="6128"/>
                    </a:lnTo>
                    <a:lnTo>
                      <a:pt x="7255" y="6148"/>
                    </a:lnTo>
                    <a:cubicBezTo>
                      <a:pt x="7278" y="6156"/>
                      <a:pt x="7321" y="6160"/>
                      <a:pt x="7341" y="6160"/>
                    </a:cubicBezTo>
                    <a:cubicBezTo>
                      <a:pt x="7353" y="6160"/>
                      <a:pt x="7365" y="6159"/>
                      <a:pt x="7377" y="6157"/>
                    </a:cubicBezTo>
                    <a:cubicBezTo>
                      <a:pt x="7381" y="6156"/>
                      <a:pt x="7386" y="6155"/>
                      <a:pt x="7390" y="6154"/>
                    </a:cubicBezTo>
                    <a:cubicBezTo>
                      <a:pt x="7394" y="6153"/>
                      <a:pt x="7398" y="6152"/>
                      <a:pt x="7402" y="6151"/>
                    </a:cubicBezTo>
                    <a:cubicBezTo>
                      <a:pt x="7411" y="6148"/>
                      <a:pt x="7419" y="6145"/>
                      <a:pt x="7427" y="6142"/>
                    </a:cubicBezTo>
                    <a:cubicBezTo>
                      <a:pt x="7452" y="6131"/>
                      <a:pt x="7474" y="6116"/>
                      <a:pt x="7491" y="6098"/>
                    </a:cubicBezTo>
                    <a:cubicBezTo>
                      <a:pt x="7491" y="6098"/>
                      <a:pt x="7491" y="6098"/>
                      <a:pt x="7491" y="6097"/>
                    </a:cubicBezTo>
                    <a:cubicBezTo>
                      <a:pt x="7500" y="6088"/>
                      <a:pt x="7506" y="6078"/>
                      <a:pt x="7511" y="6067"/>
                    </a:cubicBezTo>
                    <a:lnTo>
                      <a:pt x="7673" y="5650"/>
                    </a:lnTo>
                    <a:lnTo>
                      <a:pt x="9139" y="5654"/>
                    </a:lnTo>
                    <a:cubicBezTo>
                      <a:pt x="9458" y="5813"/>
                      <a:pt x="9746" y="5797"/>
                      <a:pt x="10120" y="5797"/>
                    </a:cubicBezTo>
                    <a:cubicBezTo>
                      <a:pt x="11897" y="5797"/>
                      <a:pt x="12622" y="4642"/>
                      <a:pt x="12614" y="3111"/>
                    </a:cubicBezTo>
                    <a:cubicBezTo>
                      <a:pt x="12614" y="3101"/>
                      <a:pt x="12613" y="3091"/>
                      <a:pt x="12613" y="3080"/>
                    </a:cubicBezTo>
                    <a:cubicBezTo>
                      <a:pt x="12613" y="3070"/>
                      <a:pt x="12614" y="3059"/>
                      <a:pt x="12614" y="3049"/>
                    </a:cubicBezTo>
                    <a:cubicBezTo>
                      <a:pt x="12622" y="1518"/>
                      <a:pt x="11897" y="364"/>
                      <a:pt x="10120" y="364"/>
                    </a:cubicBezTo>
                    <a:cubicBezTo>
                      <a:pt x="9746" y="364"/>
                      <a:pt x="9458" y="348"/>
                      <a:pt x="9139" y="507"/>
                    </a:cubicBezTo>
                    <a:lnTo>
                      <a:pt x="7673" y="510"/>
                    </a:lnTo>
                    <a:lnTo>
                      <a:pt x="7511" y="94"/>
                    </a:lnTo>
                    <a:cubicBezTo>
                      <a:pt x="7506" y="82"/>
                      <a:pt x="7500" y="72"/>
                      <a:pt x="7491" y="63"/>
                    </a:cubicBezTo>
                    <a:cubicBezTo>
                      <a:pt x="7491" y="63"/>
                      <a:pt x="7491" y="63"/>
                      <a:pt x="7491" y="63"/>
                    </a:cubicBezTo>
                    <a:cubicBezTo>
                      <a:pt x="7474" y="44"/>
                      <a:pt x="7452" y="29"/>
                      <a:pt x="7427" y="19"/>
                    </a:cubicBezTo>
                    <a:cubicBezTo>
                      <a:pt x="7419" y="15"/>
                      <a:pt x="7411" y="12"/>
                      <a:pt x="7402" y="10"/>
                    </a:cubicBezTo>
                    <a:cubicBezTo>
                      <a:pt x="7398" y="9"/>
                      <a:pt x="7394" y="7"/>
                      <a:pt x="7390" y="6"/>
                    </a:cubicBezTo>
                    <a:cubicBezTo>
                      <a:pt x="7386" y="5"/>
                      <a:pt x="7381" y="4"/>
                      <a:pt x="7377" y="4"/>
                    </a:cubicBezTo>
                    <a:cubicBezTo>
                      <a:pt x="7365" y="1"/>
                      <a:pt x="7353" y="0"/>
                      <a:pt x="73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7620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4CA8CC-D2E7-4437-AEC0-89E852B06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8238" y="4710113"/>
                <a:ext cx="568325" cy="790575"/>
              </a:xfrm>
              <a:custGeom>
                <a:avLst/>
                <a:gdLst>
                  <a:gd name="T0" fmla="*/ 597 w 597"/>
                  <a:gd name="T1" fmla="*/ 0 h 830"/>
                  <a:gd name="T2" fmla="*/ 529 w 597"/>
                  <a:gd name="T3" fmla="*/ 8 h 830"/>
                  <a:gd name="T4" fmla="*/ 5 w 597"/>
                  <a:gd name="T5" fmla="*/ 735 h 830"/>
                  <a:gd name="T6" fmla="*/ 0 w 597"/>
                  <a:gd name="T7" fmla="*/ 830 h 830"/>
                  <a:gd name="T8" fmla="*/ 70 w 597"/>
                  <a:gd name="T9" fmla="*/ 765 h 830"/>
                  <a:gd name="T10" fmla="*/ 569 w 597"/>
                  <a:gd name="T11" fmla="*/ 62 h 830"/>
                  <a:gd name="T12" fmla="*/ 597 w 597"/>
                  <a:gd name="T13" fmla="*/ 0 h 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7" h="830">
                    <a:moveTo>
                      <a:pt x="597" y="0"/>
                    </a:moveTo>
                    <a:lnTo>
                      <a:pt x="529" y="8"/>
                    </a:lnTo>
                    <a:cubicBezTo>
                      <a:pt x="242" y="41"/>
                      <a:pt x="26" y="354"/>
                      <a:pt x="5" y="735"/>
                    </a:cubicBezTo>
                    <a:lnTo>
                      <a:pt x="0" y="830"/>
                    </a:lnTo>
                    <a:lnTo>
                      <a:pt x="70" y="765"/>
                    </a:lnTo>
                    <a:cubicBezTo>
                      <a:pt x="282" y="570"/>
                      <a:pt x="448" y="332"/>
                      <a:pt x="569" y="62"/>
                    </a:cubicBezTo>
                    <a:lnTo>
                      <a:pt x="597" y="0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08E4EA3F-C1B6-483C-B808-7012CC2BD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7538" y="5040313"/>
                <a:ext cx="4216400" cy="574675"/>
              </a:xfrm>
              <a:custGeom>
                <a:avLst/>
                <a:gdLst>
                  <a:gd name="T0" fmla="*/ 1317 w 4429"/>
                  <a:gd name="T1" fmla="*/ 0 h 603"/>
                  <a:gd name="T2" fmla="*/ 49 w 4429"/>
                  <a:gd name="T3" fmla="*/ 67 h 603"/>
                  <a:gd name="T4" fmla="*/ 0 w 4429"/>
                  <a:gd name="T5" fmla="*/ 73 h 603"/>
                  <a:gd name="T6" fmla="*/ 23 w 4429"/>
                  <a:gd name="T7" fmla="*/ 116 h 603"/>
                  <a:gd name="T8" fmla="*/ 411 w 4429"/>
                  <a:gd name="T9" fmla="*/ 469 h 603"/>
                  <a:gd name="T10" fmla="*/ 1012 w 4429"/>
                  <a:gd name="T11" fmla="*/ 581 h 603"/>
                  <a:gd name="T12" fmla="*/ 2793 w 4429"/>
                  <a:gd name="T13" fmla="*/ 554 h 603"/>
                  <a:gd name="T14" fmla="*/ 4414 w 4429"/>
                  <a:gd name="T15" fmla="*/ 586 h 603"/>
                  <a:gd name="T16" fmla="*/ 4429 w 4429"/>
                  <a:gd name="T17" fmla="*/ 523 h 603"/>
                  <a:gd name="T18" fmla="*/ 1317 w 4429"/>
                  <a:gd name="T19" fmla="*/ 0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29" h="603">
                    <a:moveTo>
                      <a:pt x="1317" y="0"/>
                    </a:moveTo>
                    <a:cubicBezTo>
                      <a:pt x="871" y="0"/>
                      <a:pt x="444" y="24"/>
                      <a:pt x="49" y="67"/>
                    </a:cubicBezTo>
                    <a:lnTo>
                      <a:pt x="0" y="73"/>
                    </a:lnTo>
                    <a:lnTo>
                      <a:pt x="23" y="116"/>
                    </a:lnTo>
                    <a:cubicBezTo>
                      <a:pt x="112" y="285"/>
                      <a:pt x="244" y="398"/>
                      <a:pt x="411" y="469"/>
                    </a:cubicBezTo>
                    <a:cubicBezTo>
                      <a:pt x="577" y="540"/>
                      <a:pt x="778" y="570"/>
                      <a:pt x="1012" y="581"/>
                    </a:cubicBezTo>
                    <a:cubicBezTo>
                      <a:pt x="1479" y="603"/>
                      <a:pt x="2078" y="546"/>
                      <a:pt x="2793" y="554"/>
                    </a:cubicBezTo>
                    <a:cubicBezTo>
                      <a:pt x="3455" y="562"/>
                      <a:pt x="3987" y="579"/>
                      <a:pt x="4414" y="586"/>
                    </a:cubicBezTo>
                    <a:lnTo>
                      <a:pt x="4429" y="523"/>
                    </a:lnTo>
                    <a:cubicBezTo>
                      <a:pt x="3791" y="207"/>
                      <a:pt x="2637" y="0"/>
                      <a:pt x="1317" y="0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A99D6C3D-B007-4F88-8B5F-17138185A0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0125" y="1924051"/>
                <a:ext cx="1939925" cy="2979738"/>
              </a:xfrm>
              <a:custGeom>
                <a:avLst/>
                <a:gdLst>
                  <a:gd name="T0" fmla="*/ 1717 w 2037"/>
                  <a:gd name="T1" fmla="*/ 0 h 3128"/>
                  <a:gd name="T2" fmla="*/ 680 w 2037"/>
                  <a:gd name="T3" fmla="*/ 166 h 3128"/>
                  <a:gd name="T4" fmla="*/ 0 w 2037"/>
                  <a:gd name="T5" fmla="*/ 1564 h 3128"/>
                  <a:gd name="T6" fmla="*/ 680 w 2037"/>
                  <a:gd name="T7" fmla="*/ 2962 h 3128"/>
                  <a:gd name="T8" fmla="*/ 1717 w 2037"/>
                  <a:gd name="T9" fmla="*/ 3128 h 3128"/>
                  <a:gd name="T10" fmla="*/ 2037 w 2037"/>
                  <a:gd name="T11" fmla="*/ 2808 h 3128"/>
                  <a:gd name="T12" fmla="*/ 2037 w 2037"/>
                  <a:gd name="T13" fmla="*/ 320 h 3128"/>
                  <a:gd name="T14" fmla="*/ 1717 w 2037"/>
                  <a:gd name="T15" fmla="*/ 0 h 3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37" h="3128">
                    <a:moveTo>
                      <a:pt x="1717" y="0"/>
                    </a:moveTo>
                    <a:lnTo>
                      <a:pt x="680" y="166"/>
                    </a:lnTo>
                    <a:cubicBezTo>
                      <a:pt x="318" y="225"/>
                      <a:pt x="27" y="817"/>
                      <a:pt x="0" y="1564"/>
                    </a:cubicBezTo>
                    <a:cubicBezTo>
                      <a:pt x="27" y="2312"/>
                      <a:pt x="318" y="2904"/>
                      <a:pt x="680" y="2962"/>
                    </a:cubicBezTo>
                    <a:lnTo>
                      <a:pt x="1717" y="3128"/>
                    </a:lnTo>
                    <a:cubicBezTo>
                      <a:pt x="1894" y="3128"/>
                      <a:pt x="2037" y="2986"/>
                      <a:pt x="2037" y="2808"/>
                    </a:cubicBezTo>
                    <a:lnTo>
                      <a:pt x="2037" y="320"/>
                    </a:lnTo>
                    <a:cubicBezTo>
                      <a:pt x="2037" y="143"/>
                      <a:pt x="1894" y="0"/>
                      <a:pt x="1717" y="0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BAC3D4C7-9504-48DA-90F9-3B607E7B37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4975" y="1490663"/>
                <a:ext cx="2373313" cy="3848100"/>
              </a:xfrm>
              <a:custGeom>
                <a:avLst/>
                <a:gdLst>
                  <a:gd name="T0" fmla="*/ 1395 w 2493"/>
                  <a:gd name="T1" fmla="*/ 0 h 4041"/>
                  <a:gd name="T2" fmla="*/ 1278 w 2493"/>
                  <a:gd name="T3" fmla="*/ 13 h 4041"/>
                  <a:gd name="T4" fmla="*/ 1278 w 2493"/>
                  <a:gd name="T5" fmla="*/ 12 h 4041"/>
                  <a:gd name="T6" fmla="*/ 427 w 2493"/>
                  <a:gd name="T7" fmla="*/ 177 h 4041"/>
                  <a:gd name="T8" fmla="*/ 0 w 2493"/>
                  <a:gd name="T9" fmla="*/ 603 h 4041"/>
                  <a:gd name="T10" fmla="*/ 0 w 2493"/>
                  <a:gd name="T11" fmla="*/ 3437 h 4041"/>
                  <a:gd name="T12" fmla="*/ 427 w 2493"/>
                  <a:gd name="T13" fmla="*/ 3864 h 4041"/>
                  <a:gd name="T14" fmla="*/ 1278 w 2493"/>
                  <a:gd name="T15" fmla="*/ 4028 h 4041"/>
                  <a:gd name="T16" fmla="*/ 1278 w 2493"/>
                  <a:gd name="T17" fmla="*/ 4028 h 4041"/>
                  <a:gd name="T18" fmla="*/ 1395 w 2493"/>
                  <a:gd name="T19" fmla="*/ 4041 h 4041"/>
                  <a:gd name="T20" fmla="*/ 2493 w 2493"/>
                  <a:gd name="T21" fmla="*/ 2020 h 4041"/>
                  <a:gd name="T22" fmla="*/ 1395 w 2493"/>
                  <a:gd name="T23" fmla="*/ 0 h 4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93" h="4041">
                    <a:moveTo>
                      <a:pt x="1395" y="0"/>
                    </a:moveTo>
                    <a:cubicBezTo>
                      <a:pt x="1356" y="0"/>
                      <a:pt x="1317" y="4"/>
                      <a:pt x="1278" y="13"/>
                    </a:cubicBezTo>
                    <a:cubicBezTo>
                      <a:pt x="1278" y="13"/>
                      <a:pt x="1278" y="13"/>
                      <a:pt x="1278" y="12"/>
                    </a:cubicBezTo>
                    <a:lnTo>
                      <a:pt x="427" y="177"/>
                    </a:lnTo>
                    <a:cubicBezTo>
                      <a:pt x="190" y="265"/>
                      <a:pt x="0" y="367"/>
                      <a:pt x="0" y="603"/>
                    </a:cubicBezTo>
                    <a:lnTo>
                      <a:pt x="0" y="3437"/>
                    </a:lnTo>
                    <a:cubicBezTo>
                      <a:pt x="0" y="3674"/>
                      <a:pt x="190" y="3776"/>
                      <a:pt x="427" y="3864"/>
                    </a:cubicBezTo>
                    <a:lnTo>
                      <a:pt x="1278" y="4028"/>
                    </a:lnTo>
                    <a:cubicBezTo>
                      <a:pt x="1278" y="4028"/>
                      <a:pt x="1278" y="4028"/>
                      <a:pt x="1278" y="4028"/>
                    </a:cubicBezTo>
                    <a:cubicBezTo>
                      <a:pt x="1317" y="4036"/>
                      <a:pt x="1356" y="4041"/>
                      <a:pt x="1395" y="4041"/>
                    </a:cubicBezTo>
                    <a:cubicBezTo>
                      <a:pt x="2001" y="4041"/>
                      <a:pt x="2491" y="3276"/>
                      <a:pt x="2493" y="2020"/>
                    </a:cubicBezTo>
                    <a:cubicBezTo>
                      <a:pt x="2491" y="765"/>
                      <a:pt x="2001" y="0"/>
                      <a:pt x="1395" y="0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9C883062-C300-49C6-B0E3-805D967D26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8238" y="1328738"/>
                <a:ext cx="568325" cy="790575"/>
              </a:xfrm>
              <a:custGeom>
                <a:avLst/>
                <a:gdLst>
                  <a:gd name="T0" fmla="*/ 597 w 597"/>
                  <a:gd name="T1" fmla="*/ 830 h 830"/>
                  <a:gd name="T2" fmla="*/ 529 w 597"/>
                  <a:gd name="T3" fmla="*/ 822 h 830"/>
                  <a:gd name="T4" fmla="*/ 5 w 597"/>
                  <a:gd name="T5" fmla="*/ 95 h 830"/>
                  <a:gd name="T6" fmla="*/ 0 w 597"/>
                  <a:gd name="T7" fmla="*/ 0 h 830"/>
                  <a:gd name="T8" fmla="*/ 70 w 597"/>
                  <a:gd name="T9" fmla="*/ 64 h 830"/>
                  <a:gd name="T10" fmla="*/ 569 w 597"/>
                  <a:gd name="T11" fmla="*/ 768 h 830"/>
                  <a:gd name="T12" fmla="*/ 597 w 597"/>
                  <a:gd name="T13" fmla="*/ 830 h 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7" h="830">
                    <a:moveTo>
                      <a:pt x="597" y="830"/>
                    </a:moveTo>
                    <a:lnTo>
                      <a:pt x="529" y="822"/>
                    </a:lnTo>
                    <a:cubicBezTo>
                      <a:pt x="242" y="788"/>
                      <a:pt x="26" y="476"/>
                      <a:pt x="5" y="95"/>
                    </a:cubicBezTo>
                    <a:lnTo>
                      <a:pt x="0" y="0"/>
                    </a:lnTo>
                    <a:lnTo>
                      <a:pt x="70" y="64"/>
                    </a:lnTo>
                    <a:cubicBezTo>
                      <a:pt x="282" y="260"/>
                      <a:pt x="448" y="498"/>
                      <a:pt x="569" y="768"/>
                    </a:cubicBezTo>
                    <a:lnTo>
                      <a:pt x="597" y="830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2206A233-CEDC-45F1-89B9-D74CCD9047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7538" y="1214438"/>
                <a:ext cx="4216400" cy="573088"/>
              </a:xfrm>
              <a:custGeom>
                <a:avLst/>
                <a:gdLst>
                  <a:gd name="T0" fmla="*/ 1317 w 4429"/>
                  <a:gd name="T1" fmla="*/ 603 h 603"/>
                  <a:gd name="T2" fmla="*/ 49 w 4429"/>
                  <a:gd name="T3" fmla="*/ 536 h 603"/>
                  <a:gd name="T4" fmla="*/ 0 w 4429"/>
                  <a:gd name="T5" fmla="*/ 530 h 603"/>
                  <a:gd name="T6" fmla="*/ 23 w 4429"/>
                  <a:gd name="T7" fmla="*/ 487 h 603"/>
                  <a:gd name="T8" fmla="*/ 411 w 4429"/>
                  <a:gd name="T9" fmla="*/ 134 h 603"/>
                  <a:gd name="T10" fmla="*/ 1012 w 4429"/>
                  <a:gd name="T11" fmla="*/ 22 h 603"/>
                  <a:gd name="T12" fmla="*/ 2793 w 4429"/>
                  <a:gd name="T13" fmla="*/ 48 h 603"/>
                  <a:gd name="T14" fmla="*/ 4414 w 4429"/>
                  <a:gd name="T15" fmla="*/ 17 h 603"/>
                  <a:gd name="T16" fmla="*/ 4429 w 4429"/>
                  <a:gd name="T17" fmla="*/ 80 h 603"/>
                  <a:gd name="T18" fmla="*/ 1317 w 4429"/>
                  <a:gd name="T19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29" h="603">
                    <a:moveTo>
                      <a:pt x="1317" y="603"/>
                    </a:moveTo>
                    <a:cubicBezTo>
                      <a:pt x="871" y="603"/>
                      <a:pt x="444" y="579"/>
                      <a:pt x="49" y="536"/>
                    </a:cubicBezTo>
                    <a:lnTo>
                      <a:pt x="0" y="530"/>
                    </a:lnTo>
                    <a:lnTo>
                      <a:pt x="23" y="487"/>
                    </a:lnTo>
                    <a:cubicBezTo>
                      <a:pt x="112" y="318"/>
                      <a:pt x="244" y="205"/>
                      <a:pt x="411" y="134"/>
                    </a:cubicBezTo>
                    <a:cubicBezTo>
                      <a:pt x="577" y="63"/>
                      <a:pt x="778" y="33"/>
                      <a:pt x="1012" y="22"/>
                    </a:cubicBezTo>
                    <a:cubicBezTo>
                      <a:pt x="1479" y="0"/>
                      <a:pt x="2078" y="57"/>
                      <a:pt x="2793" y="48"/>
                    </a:cubicBezTo>
                    <a:cubicBezTo>
                      <a:pt x="3455" y="41"/>
                      <a:pt x="3987" y="23"/>
                      <a:pt x="4414" y="17"/>
                    </a:cubicBezTo>
                    <a:lnTo>
                      <a:pt x="4429" y="80"/>
                    </a:lnTo>
                    <a:cubicBezTo>
                      <a:pt x="3791" y="396"/>
                      <a:pt x="2637" y="603"/>
                      <a:pt x="1317" y="603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413437E9-05A4-42D3-9090-938107735A18}"/>
                </a:ext>
              </a:extLst>
            </p:cNvPr>
            <p:cNvGrpSpPr/>
            <p:nvPr/>
          </p:nvGrpSpPr>
          <p:grpSpPr>
            <a:xfrm>
              <a:off x="1777707" y="1221830"/>
              <a:ext cx="794326" cy="794326"/>
              <a:chOff x="1559587" y="2487921"/>
              <a:chExt cx="583872" cy="583872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CE9CC65D-3664-4E67-90E3-7B88EBA383A1}"/>
                  </a:ext>
                </a:extLst>
              </p:cNvPr>
              <p:cNvSpPr/>
              <p:nvPr/>
            </p:nvSpPr>
            <p:spPr>
              <a:xfrm>
                <a:off x="1651027" y="2579361"/>
                <a:ext cx="400992" cy="40099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ECU</a:t>
                </a:r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5BB0128B-24D5-412C-841A-3B526EB81395}"/>
                  </a:ext>
                </a:extLst>
              </p:cNvPr>
              <p:cNvGrpSpPr/>
              <p:nvPr/>
            </p:nvGrpSpPr>
            <p:grpSpPr>
              <a:xfrm rot="5400000">
                <a:off x="2016752" y="2734135"/>
                <a:ext cx="161974" cy="91440"/>
                <a:chOff x="1799034" y="2770346"/>
                <a:chExt cx="96441" cy="91440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AF7C26CE-8017-42E4-ADE3-3F67AD54BAE7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B6C7192E-0A1B-4350-A45D-F425AF74C2D5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9AF72DE4-92DA-4894-B518-6B94C9B95D34}"/>
                  </a:ext>
                </a:extLst>
              </p:cNvPr>
              <p:cNvGrpSpPr/>
              <p:nvPr/>
            </p:nvGrpSpPr>
            <p:grpSpPr>
              <a:xfrm>
                <a:off x="1770536" y="2487921"/>
                <a:ext cx="161974" cy="583872"/>
                <a:chOff x="1767153" y="2487921"/>
                <a:chExt cx="161974" cy="583872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8B746BF5-104E-4F45-9FB0-BE43C671F57D}"/>
                    </a:ext>
                  </a:extLst>
                </p:cNvPr>
                <p:cNvGrpSpPr/>
                <p:nvPr/>
              </p:nvGrpSpPr>
              <p:grpSpPr>
                <a:xfrm>
                  <a:off x="1767153" y="2487921"/>
                  <a:ext cx="161974" cy="91440"/>
                  <a:chOff x="1799034" y="2770346"/>
                  <a:chExt cx="96441" cy="91440"/>
                </a:xfrm>
              </p:grpSpPr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7D38DF19-F04F-4930-AD28-0E1A85938D3D}"/>
                      </a:ext>
                    </a:extLst>
                  </p:cNvPr>
                  <p:cNvSpPr/>
                  <p:nvPr/>
                </p:nvSpPr>
                <p:spPr>
                  <a:xfrm>
                    <a:off x="1799034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31" name="Freeform: Shape 30">
                    <a:extLst>
                      <a:ext uri="{FF2B5EF4-FFF2-40B4-BE49-F238E27FC236}">
                        <a16:creationId xmlns:a16="http://schemas.microsoft.com/office/drawing/2014/main" id="{8EC7057B-7136-4FE4-90AD-453CF010C682}"/>
                      </a:ext>
                    </a:extLst>
                  </p:cNvPr>
                  <p:cNvSpPr/>
                  <p:nvPr/>
                </p:nvSpPr>
                <p:spPr>
                  <a:xfrm>
                    <a:off x="1895475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</p:grpSp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BA7FF99E-1758-4DEF-850F-7102D590EF04}"/>
                    </a:ext>
                  </a:extLst>
                </p:cNvPr>
                <p:cNvGrpSpPr/>
                <p:nvPr/>
              </p:nvGrpSpPr>
              <p:grpSpPr>
                <a:xfrm rot="10800000">
                  <a:off x="1767153" y="2980353"/>
                  <a:ext cx="161974" cy="91440"/>
                  <a:chOff x="1799034" y="2770346"/>
                  <a:chExt cx="96441" cy="91440"/>
                </a:xfrm>
              </p:grpSpPr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C3D06D5D-0338-4745-8884-9462F22AC664}"/>
                      </a:ext>
                    </a:extLst>
                  </p:cNvPr>
                  <p:cNvSpPr/>
                  <p:nvPr/>
                </p:nvSpPr>
                <p:spPr>
                  <a:xfrm>
                    <a:off x="1799034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3E3A7486-49D3-410A-99BB-5BAFEC104561}"/>
                      </a:ext>
                    </a:extLst>
                  </p:cNvPr>
                  <p:cNvSpPr/>
                  <p:nvPr/>
                </p:nvSpPr>
                <p:spPr>
                  <a:xfrm>
                    <a:off x="1895475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</p:grp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66F1D15C-5E98-42ED-A190-C801291A7179}"/>
                  </a:ext>
                </a:extLst>
              </p:cNvPr>
              <p:cNvGrpSpPr/>
              <p:nvPr/>
            </p:nvGrpSpPr>
            <p:grpSpPr>
              <a:xfrm rot="16200000">
                <a:off x="1524320" y="2728430"/>
                <a:ext cx="161974" cy="91440"/>
                <a:chOff x="1799034" y="2770346"/>
                <a:chExt cx="96441" cy="91440"/>
              </a:xfrm>
            </p:grpSpPr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5873CB11-A3FD-4B8A-9DAD-EC48CD54895F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FB94323F-F9EB-4CA0-88E6-15065A741503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81058218-226F-4298-80C7-F9AA782BE416}"/>
                </a:ext>
              </a:extLst>
            </p:cNvPr>
            <p:cNvGrpSpPr/>
            <p:nvPr/>
          </p:nvGrpSpPr>
          <p:grpSpPr>
            <a:xfrm>
              <a:off x="2061658" y="2077304"/>
              <a:ext cx="225766" cy="1268288"/>
              <a:chOff x="1768079" y="3150394"/>
              <a:chExt cx="165950" cy="932259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DEFDB629-87D1-4D50-9582-E9C22775EA39}"/>
                  </a:ext>
                </a:extLst>
              </p:cNvPr>
              <p:cNvSpPr/>
              <p:nvPr/>
            </p:nvSpPr>
            <p:spPr>
              <a:xfrm>
                <a:off x="1768079" y="3150394"/>
                <a:ext cx="158353" cy="932259"/>
              </a:xfrm>
              <a:custGeom>
                <a:avLst/>
                <a:gdLst>
                  <a:gd name="connsiteX0" fmla="*/ 1190 w 158353"/>
                  <a:gd name="connsiteY0" fmla="*/ 0 h 932259"/>
                  <a:gd name="connsiteX1" fmla="*/ 1190 w 158353"/>
                  <a:gd name="connsiteY1" fmla="*/ 127397 h 932259"/>
                  <a:gd name="connsiteX2" fmla="*/ 157162 w 158353"/>
                  <a:gd name="connsiteY2" fmla="*/ 283369 h 932259"/>
                  <a:gd name="connsiteX3" fmla="*/ 2381 w 158353"/>
                  <a:gd name="connsiteY3" fmla="*/ 438150 h 932259"/>
                  <a:gd name="connsiteX4" fmla="*/ 158353 w 158353"/>
                  <a:gd name="connsiteY4" fmla="*/ 594122 h 932259"/>
                  <a:gd name="connsiteX5" fmla="*/ 0 w 158353"/>
                  <a:gd name="connsiteY5" fmla="*/ 752475 h 932259"/>
                  <a:gd name="connsiteX6" fmla="*/ 0 w 158353"/>
                  <a:gd name="connsiteY6" fmla="*/ 932259 h 932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8353" h="932259">
                    <a:moveTo>
                      <a:pt x="1190" y="0"/>
                    </a:moveTo>
                    <a:lnTo>
                      <a:pt x="1190" y="127397"/>
                    </a:lnTo>
                    <a:lnTo>
                      <a:pt x="157162" y="283369"/>
                    </a:lnTo>
                    <a:lnTo>
                      <a:pt x="2381" y="438150"/>
                    </a:lnTo>
                    <a:lnTo>
                      <a:pt x="158353" y="594122"/>
                    </a:lnTo>
                    <a:lnTo>
                      <a:pt x="0" y="752475"/>
                    </a:lnTo>
                    <a:lnTo>
                      <a:pt x="0" y="932259"/>
                    </a:lnTo>
                  </a:path>
                </a:pathLst>
              </a:cu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9F15B6B5-05F2-4207-A715-B48A529E157D}"/>
                  </a:ext>
                </a:extLst>
              </p:cNvPr>
              <p:cNvSpPr/>
              <p:nvPr/>
            </p:nvSpPr>
            <p:spPr>
              <a:xfrm flipH="1">
                <a:off x="1775676" y="3150394"/>
                <a:ext cx="158353" cy="932259"/>
              </a:xfrm>
              <a:custGeom>
                <a:avLst/>
                <a:gdLst>
                  <a:gd name="connsiteX0" fmla="*/ 1190 w 158353"/>
                  <a:gd name="connsiteY0" fmla="*/ 0 h 932259"/>
                  <a:gd name="connsiteX1" fmla="*/ 1190 w 158353"/>
                  <a:gd name="connsiteY1" fmla="*/ 127397 h 932259"/>
                  <a:gd name="connsiteX2" fmla="*/ 157162 w 158353"/>
                  <a:gd name="connsiteY2" fmla="*/ 283369 h 932259"/>
                  <a:gd name="connsiteX3" fmla="*/ 2381 w 158353"/>
                  <a:gd name="connsiteY3" fmla="*/ 438150 h 932259"/>
                  <a:gd name="connsiteX4" fmla="*/ 158353 w 158353"/>
                  <a:gd name="connsiteY4" fmla="*/ 594122 h 932259"/>
                  <a:gd name="connsiteX5" fmla="*/ 0 w 158353"/>
                  <a:gd name="connsiteY5" fmla="*/ 752475 h 932259"/>
                  <a:gd name="connsiteX6" fmla="*/ 0 w 158353"/>
                  <a:gd name="connsiteY6" fmla="*/ 932259 h 932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8353" h="932259">
                    <a:moveTo>
                      <a:pt x="1190" y="0"/>
                    </a:moveTo>
                    <a:lnTo>
                      <a:pt x="1190" y="127397"/>
                    </a:lnTo>
                    <a:lnTo>
                      <a:pt x="157162" y="283369"/>
                    </a:lnTo>
                    <a:lnTo>
                      <a:pt x="2381" y="438150"/>
                    </a:lnTo>
                    <a:lnTo>
                      <a:pt x="158353" y="594122"/>
                    </a:lnTo>
                    <a:lnTo>
                      <a:pt x="0" y="752475"/>
                    </a:lnTo>
                    <a:lnTo>
                      <a:pt x="0" y="932259"/>
                    </a:lnTo>
                  </a:path>
                </a:pathLst>
              </a:cu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00F1528-9493-41C9-86CB-FA4F16E77ABA}"/>
                </a:ext>
              </a:extLst>
            </p:cNvPr>
            <p:cNvSpPr txBox="1"/>
            <p:nvPr/>
          </p:nvSpPr>
          <p:spPr>
            <a:xfrm>
              <a:off x="1298197" y="1587332"/>
              <a:ext cx="580125" cy="278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accent1"/>
                  </a:solidFill>
                </a:rPr>
                <a:t>TEMP</a:t>
              </a: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CB79ABF8-51DA-475E-AF38-DCDE25726347}"/>
                </a:ext>
              </a:extLst>
            </p:cNvPr>
            <p:cNvGrpSpPr/>
            <p:nvPr/>
          </p:nvGrpSpPr>
          <p:grpSpPr>
            <a:xfrm>
              <a:off x="1775547" y="3385530"/>
              <a:ext cx="794326" cy="794326"/>
              <a:chOff x="1559587" y="2487921"/>
              <a:chExt cx="583872" cy="583872"/>
            </a:xfrm>
          </p:grpSpPr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F9D156AC-AE73-4C64-B3FC-2B618C69D3BA}"/>
                  </a:ext>
                </a:extLst>
              </p:cNvPr>
              <p:cNvSpPr/>
              <p:nvPr/>
            </p:nvSpPr>
            <p:spPr>
              <a:xfrm>
                <a:off x="1651027" y="2579361"/>
                <a:ext cx="400992" cy="40099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ECU</a:t>
                </a:r>
              </a:p>
            </p:txBody>
          </p: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444F2048-FC85-449F-8CB1-5BA1F9F287F7}"/>
                  </a:ext>
                </a:extLst>
              </p:cNvPr>
              <p:cNvGrpSpPr/>
              <p:nvPr/>
            </p:nvGrpSpPr>
            <p:grpSpPr>
              <a:xfrm rot="5400000">
                <a:off x="2016752" y="2734135"/>
                <a:ext cx="161974" cy="91440"/>
                <a:chOff x="1799034" y="2770346"/>
                <a:chExt cx="96441" cy="91440"/>
              </a:xfrm>
            </p:grpSpPr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DAEA4E83-A3D8-417A-9912-06D7E4559D15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2849F30-503A-4326-8246-67CB03E43C7B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32159226-8DF9-449C-9425-B7A183B096F2}"/>
                  </a:ext>
                </a:extLst>
              </p:cNvPr>
              <p:cNvGrpSpPr/>
              <p:nvPr/>
            </p:nvGrpSpPr>
            <p:grpSpPr>
              <a:xfrm>
                <a:off x="1770536" y="2487921"/>
                <a:ext cx="161974" cy="583872"/>
                <a:chOff x="1767153" y="2487921"/>
                <a:chExt cx="161974" cy="583872"/>
              </a:xfrm>
            </p:grpSpPr>
            <p:grpSp>
              <p:nvGrpSpPr>
                <p:cNvPr id="110" name="Group 109">
                  <a:extLst>
                    <a:ext uri="{FF2B5EF4-FFF2-40B4-BE49-F238E27FC236}">
                      <a16:creationId xmlns:a16="http://schemas.microsoft.com/office/drawing/2014/main" id="{D8355262-8BCD-49A7-BAFA-8079CD0C3ED6}"/>
                    </a:ext>
                  </a:extLst>
                </p:cNvPr>
                <p:cNvGrpSpPr/>
                <p:nvPr/>
              </p:nvGrpSpPr>
              <p:grpSpPr>
                <a:xfrm>
                  <a:off x="1767153" y="2487921"/>
                  <a:ext cx="161974" cy="91440"/>
                  <a:chOff x="1799034" y="2770346"/>
                  <a:chExt cx="96441" cy="91440"/>
                </a:xfrm>
              </p:grpSpPr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708746C4-31FB-4939-B6D9-209E31472B9F}"/>
                      </a:ext>
                    </a:extLst>
                  </p:cNvPr>
                  <p:cNvSpPr/>
                  <p:nvPr/>
                </p:nvSpPr>
                <p:spPr>
                  <a:xfrm>
                    <a:off x="1799034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115" name="Freeform: Shape 114">
                    <a:extLst>
                      <a:ext uri="{FF2B5EF4-FFF2-40B4-BE49-F238E27FC236}">
                        <a16:creationId xmlns:a16="http://schemas.microsoft.com/office/drawing/2014/main" id="{A392088B-ECC2-43C9-9A16-EDC20970B201}"/>
                      </a:ext>
                    </a:extLst>
                  </p:cNvPr>
                  <p:cNvSpPr/>
                  <p:nvPr/>
                </p:nvSpPr>
                <p:spPr>
                  <a:xfrm>
                    <a:off x="1895475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</p:grpSp>
            <p:grpSp>
              <p:nvGrpSpPr>
                <p:cNvPr id="111" name="Group 110">
                  <a:extLst>
                    <a:ext uri="{FF2B5EF4-FFF2-40B4-BE49-F238E27FC236}">
                      <a16:creationId xmlns:a16="http://schemas.microsoft.com/office/drawing/2014/main" id="{60F888B9-F70B-466C-A5E7-077D7C529F28}"/>
                    </a:ext>
                  </a:extLst>
                </p:cNvPr>
                <p:cNvGrpSpPr/>
                <p:nvPr/>
              </p:nvGrpSpPr>
              <p:grpSpPr>
                <a:xfrm rot="10800000">
                  <a:off x="1767153" y="2980353"/>
                  <a:ext cx="161974" cy="91440"/>
                  <a:chOff x="1799034" y="2770346"/>
                  <a:chExt cx="96441" cy="91440"/>
                </a:xfrm>
              </p:grpSpPr>
              <p:sp>
                <p:nvSpPr>
                  <p:cNvPr id="112" name="Freeform: Shape 111">
                    <a:extLst>
                      <a:ext uri="{FF2B5EF4-FFF2-40B4-BE49-F238E27FC236}">
                        <a16:creationId xmlns:a16="http://schemas.microsoft.com/office/drawing/2014/main" id="{0E516AAA-BFDC-4319-B367-0200AC34F89E}"/>
                      </a:ext>
                    </a:extLst>
                  </p:cNvPr>
                  <p:cNvSpPr/>
                  <p:nvPr/>
                </p:nvSpPr>
                <p:spPr>
                  <a:xfrm>
                    <a:off x="1799034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E39F1432-9407-41C4-A298-735AD49E65CF}"/>
                      </a:ext>
                    </a:extLst>
                  </p:cNvPr>
                  <p:cNvSpPr/>
                  <p:nvPr/>
                </p:nvSpPr>
                <p:spPr>
                  <a:xfrm>
                    <a:off x="1895475" y="2770346"/>
                    <a:ext cx="0" cy="91440"/>
                  </a:xfrm>
                  <a:custGeom>
                    <a:avLst/>
                    <a:gdLst>
                      <a:gd name="connsiteX0" fmla="*/ 0 w 0"/>
                      <a:gd name="connsiteY0" fmla="*/ 158353 h 158353"/>
                      <a:gd name="connsiteX1" fmla="*/ 0 w 0"/>
                      <a:gd name="connsiteY1" fmla="*/ 0 h 158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158353">
                        <a:moveTo>
                          <a:pt x="0" y="158353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</p:grpSp>
          </p:grp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DB2E661B-DBEB-4B39-8673-2533C89B138A}"/>
                  </a:ext>
                </a:extLst>
              </p:cNvPr>
              <p:cNvGrpSpPr/>
              <p:nvPr/>
            </p:nvGrpSpPr>
            <p:grpSpPr>
              <a:xfrm rot="16200000">
                <a:off x="1524320" y="2728430"/>
                <a:ext cx="161974" cy="91440"/>
                <a:chOff x="1799034" y="2770346"/>
                <a:chExt cx="96441" cy="91440"/>
              </a:xfrm>
            </p:grpSpPr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A78E187B-AD0F-4A87-8BB2-00978778C3F7}"/>
                    </a:ext>
                  </a:extLst>
                </p:cNvPr>
                <p:cNvSpPr/>
                <p:nvPr/>
              </p:nvSpPr>
              <p:spPr>
                <a:xfrm>
                  <a:off x="1799034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61C2B396-D8F0-4CCC-8FB7-0C64C0E621EE}"/>
                    </a:ext>
                  </a:extLst>
                </p:cNvPr>
                <p:cNvSpPr/>
                <p:nvPr/>
              </p:nvSpPr>
              <p:spPr>
                <a:xfrm>
                  <a:off x="1895475" y="2770346"/>
                  <a:ext cx="0" cy="91440"/>
                </a:xfrm>
                <a:custGeom>
                  <a:avLst/>
                  <a:gdLst>
                    <a:gd name="connsiteX0" fmla="*/ 0 w 0"/>
                    <a:gd name="connsiteY0" fmla="*/ 158353 h 158353"/>
                    <a:gd name="connsiteX1" fmla="*/ 0 w 0"/>
                    <a:gd name="connsiteY1" fmla="*/ 0 h 15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58353">
                      <a:moveTo>
                        <a:pt x="0" y="15835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</p:grp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DC048AD-B138-49C5-9D55-87C968898364}"/>
                </a:ext>
              </a:extLst>
            </p:cNvPr>
            <p:cNvSpPr txBox="1"/>
            <p:nvPr/>
          </p:nvSpPr>
          <p:spPr>
            <a:xfrm>
              <a:off x="2495202" y="1587332"/>
              <a:ext cx="512804" cy="287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accent1"/>
                  </a:solidFill>
                </a:rPr>
                <a:t>RPM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D682F82-337D-44F6-B6FF-C23403057B42}"/>
                </a:ext>
              </a:extLst>
            </p:cNvPr>
            <p:cNvSpPr txBox="1"/>
            <p:nvPr/>
          </p:nvSpPr>
          <p:spPr>
            <a:xfrm rot="16200000">
              <a:off x="1651710" y="2873101"/>
              <a:ext cx="507411" cy="287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CAN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A3CAD380-6A5C-4F74-9AB4-1067BE663523}"/>
                </a:ext>
              </a:extLst>
            </p:cNvPr>
            <p:cNvSpPr txBox="1"/>
            <p:nvPr/>
          </p:nvSpPr>
          <p:spPr>
            <a:xfrm rot="16200000">
              <a:off x="1554831" y="2419187"/>
              <a:ext cx="711504" cy="278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/ OBD-II</a:t>
              </a:r>
            </a:p>
          </p:txBody>
        </p:sp>
        <p:grpSp>
          <p:nvGrpSpPr>
            <p:cNvPr id="209" name="MyPi Gateway">
              <a:extLst>
                <a:ext uri="{FF2B5EF4-FFF2-40B4-BE49-F238E27FC236}">
                  <a16:creationId xmlns:a16="http://schemas.microsoft.com/office/drawing/2014/main" id="{FAB2F839-8D1C-4E2E-A4DF-15C9B60279C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004317" y="1742267"/>
              <a:ext cx="2122646" cy="1957990"/>
              <a:chOff x="6369844" y="2451497"/>
              <a:chExt cx="1412081" cy="1302544"/>
            </a:xfrm>
          </p:grpSpPr>
          <p:grpSp>
            <p:nvGrpSpPr>
              <p:cNvPr id="178" name="Embedded Logo">
                <a:extLst>
                  <a:ext uri="{FF2B5EF4-FFF2-40B4-BE49-F238E27FC236}">
                    <a16:creationId xmlns:a16="http://schemas.microsoft.com/office/drawing/2014/main" id="{0E376886-7B98-4A84-A3D7-E5F87C8CC98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457951" y="2976657"/>
                <a:ext cx="1228724" cy="233748"/>
                <a:chOff x="4891088" y="792163"/>
                <a:chExt cx="6308725" cy="1200150"/>
              </a:xfrm>
            </p:grpSpPr>
            <p:sp>
              <p:nvSpPr>
                <p:cNvPr id="134" name="Freeform 15">
                  <a:extLst>
                    <a:ext uri="{FF2B5EF4-FFF2-40B4-BE49-F238E27FC236}">
                      <a16:creationId xmlns:a16="http://schemas.microsoft.com/office/drawing/2014/main" id="{FCD73936-8E97-4B32-891B-010A011E18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89776" y="1722438"/>
                  <a:ext cx="225425" cy="268288"/>
                </a:xfrm>
                <a:custGeom>
                  <a:avLst/>
                  <a:gdLst>
                    <a:gd name="T0" fmla="*/ 78 w 271"/>
                    <a:gd name="T1" fmla="*/ 295 h 322"/>
                    <a:gd name="T2" fmla="*/ 19 w 271"/>
                    <a:gd name="T3" fmla="*/ 133 h 322"/>
                    <a:gd name="T4" fmla="*/ 193 w 271"/>
                    <a:gd name="T5" fmla="*/ 21 h 322"/>
                    <a:gd name="T6" fmla="*/ 265 w 271"/>
                    <a:gd name="T7" fmla="*/ 94 h 322"/>
                    <a:gd name="T8" fmla="*/ 239 w 271"/>
                    <a:gd name="T9" fmla="*/ 124 h 322"/>
                    <a:gd name="T10" fmla="*/ 197 w 271"/>
                    <a:gd name="T11" fmla="*/ 102 h 322"/>
                    <a:gd name="T12" fmla="*/ 133 w 271"/>
                    <a:gd name="T13" fmla="*/ 78 h 322"/>
                    <a:gd name="T14" fmla="*/ 91 w 271"/>
                    <a:gd name="T15" fmla="*/ 224 h 322"/>
                    <a:gd name="T16" fmla="*/ 181 w 271"/>
                    <a:gd name="T17" fmla="*/ 222 h 322"/>
                    <a:gd name="T18" fmla="*/ 230 w 271"/>
                    <a:gd name="T19" fmla="*/ 197 h 322"/>
                    <a:gd name="T20" fmla="*/ 241 w 271"/>
                    <a:gd name="T21" fmla="*/ 251 h 322"/>
                    <a:gd name="T22" fmla="*/ 78 w 271"/>
                    <a:gd name="T23" fmla="*/ 295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1" h="322">
                      <a:moveTo>
                        <a:pt x="78" y="295"/>
                      </a:moveTo>
                      <a:cubicBezTo>
                        <a:pt x="22" y="271"/>
                        <a:pt x="0" y="211"/>
                        <a:pt x="19" y="133"/>
                      </a:cubicBezTo>
                      <a:cubicBezTo>
                        <a:pt x="39" y="49"/>
                        <a:pt x="115" y="0"/>
                        <a:pt x="193" y="21"/>
                      </a:cubicBezTo>
                      <a:cubicBezTo>
                        <a:pt x="236" y="33"/>
                        <a:pt x="257" y="54"/>
                        <a:pt x="265" y="94"/>
                      </a:cubicBezTo>
                      <a:cubicBezTo>
                        <a:pt x="271" y="123"/>
                        <a:pt x="270" y="124"/>
                        <a:pt x="239" y="124"/>
                      </a:cubicBezTo>
                      <a:cubicBezTo>
                        <a:pt x="214" y="124"/>
                        <a:pt x="205" y="119"/>
                        <a:pt x="197" y="102"/>
                      </a:cubicBezTo>
                      <a:cubicBezTo>
                        <a:pt x="186" y="77"/>
                        <a:pt x="161" y="68"/>
                        <a:pt x="133" y="78"/>
                      </a:cubicBezTo>
                      <a:cubicBezTo>
                        <a:pt x="86" y="95"/>
                        <a:pt x="60" y="187"/>
                        <a:pt x="91" y="224"/>
                      </a:cubicBezTo>
                      <a:cubicBezTo>
                        <a:pt x="115" y="254"/>
                        <a:pt x="156" y="253"/>
                        <a:pt x="181" y="222"/>
                      </a:cubicBezTo>
                      <a:cubicBezTo>
                        <a:pt x="195" y="205"/>
                        <a:pt x="209" y="197"/>
                        <a:pt x="230" y="197"/>
                      </a:cubicBezTo>
                      <a:cubicBezTo>
                        <a:pt x="265" y="197"/>
                        <a:pt x="267" y="208"/>
                        <a:pt x="241" y="251"/>
                      </a:cubicBezTo>
                      <a:cubicBezTo>
                        <a:pt x="210" y="302"/>
                        <a:pt x="139" y="322"/>
                        <a:pt x="78" y="295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5A82FDE7-FDA6-4916-8E47-2BC47ACA4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1293" y="1737278"/>
                  <a:ext cx="220354" cy="241003"/>
                </a:xfrm>
                <a:custGeom>
                  <a:avLst/>
                  <a:gdLst>
                    <a:gd name="connsiteX0" fmla="*/ 134851 w 220354"/>
                    <a:gd name="connsiteY0" fmla="*/ 50449 h 241003"/>
                    <a:gd name="connsiteX1" fmla="*/ 102052 w 220354"/>
                    <a:gd name="connsiteY1" fmla="*/ 51385 h 241003"/>
                    <a:gd name="connsiteX2" fmla="*/ 71776 w 220354"/>
                    <a:gd name="connsiteY2" fmla="*/ 182001 h 241003"/>
                    <a:gd name="connsiteX3" fmla="*/ 127282 w 220354"/>
                    <a:gd name="connsiteY3" fmla="*/ 187825 h 241003"/>
                    <a:gd name="connsiteX4" fmla="*/ 160081 w 220354"/>
                    <a:gd name="connsiteY4" fmla="*/ 68856 h 241003"/>
                    <a:gd name="connsiteX5" fmla="*/ 134851 w 220354"/>
                    <a:gd name="connsiteY5" fmla="*/ 50449 h 241003"/>
                    <a:gd name="connsiteX6" fmla="*/ 142643 w 220354"/>
                    <a:gd name="connsiteY6" fmla="*/ 2029 h 241003"/>
                    <a:gd name="connsiteX7" fmla="*/ 184882 w 220354"/>
                    <a:gd name="connsiteY7" fmla="*/ 16370 h 241003"/>
                    <a:gd name="connsiteX8" fmla="*/ 202447 w 220354"/>
                    <a:gd name="connsiteY8" fmla="*/ 182179 h 241003"/>
                    <a:gd name="connsiteX9" fmla="*/ 51890 w 220354"/>
                    <a:gd name="connsiteY9" fmla="*/ 231587 h 241003"/>
                    <a:gd name="connsiteX10" fmla="*/ 32 w 220354"/>
                    <a:gd name="connsiteY10" fmla="*/ 135284 h 241003"/>
                    <a:gd name="connsiteX11" fmla="*/ 92875 w 220354"/>
                    <a:gd name="connsiteY11" fmla="*/ 2134 h 241003"/>
                    <a:gd name="connsiteX12" fmla="*/ 142643 w 220354"/>
                    <a:gd name="connsiteY12" fmla="*/ 2029 h 2410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20354" h="241003">
                      <a:moveTo>
                        <a:pt x="134851" y="50449"/>
                      </a:moveTo>
                      <a:cubicBezTo>
                        <a:pt x="124759" y="47433"/>
                        <a:pt x="113406" y="47641"/>
                        <a:pt x="102052" y="51385"/>
                      </a:cubicBezTo>
                      <a:cubicBezTo>
                        <a:pt x="57479" y="67192"/>
                        <a:pt x="37295" y="153715"/>
                        <a:pt x="71776" y="182001"/>
                      </a:cubicBezTo>
                      <a:cubicBezTo>
                        <a:pt x="91960" y="197808"/>
                        <a:pt x="105416" y="199472"/>
                        <a:pt x="127282" y="187825"/>
                      </a:cubicBezTo>
                      <a:cubicBezTo>
                        <a:pt x="157558" y="172018"/>
                        <a:pt x="178583" y="95478"/>
                        <a:pt x="160081" y="68856"/>
                      </a:cubicBezTo>
                      <a:cubicBezTo>
                        <a:pt x="153774" y="59704"/>
                        <a:pt x="144943" y="53465"/>
                        <a:pt x="134851" y="50449"/>
                      </a:cubicBezTo>
                      <a:close/>
                      <a:moveTo>
                        <a:pt x="142643" y="2029"/>
                      </a:moveTo>
                      <a:cubicBezTo>
                        <a:pt x="159789" y="4646"/>
                        <a:pt x="175681" y="9671"/>
                        <a:pt x="184882" y="16370"/>
                      </a:cubicBezTo>
                      <a:cubicBezTo>
                        <a:pt x="223358" y="43168"/>
                        <a:pt x="232558" y="128585"/>
                        <a:pt x="202447" y="182179"/>
                      </a:cubicBezTo>
                      <a:cubicBezTo>
                        <a:pt x="174008" y="233262"/>
                        <a:pt x="107094" y="255035"/>
                        <a:pt x="51890" y="231587"/>
                      </a:cubicBezTo>
                      <a:cubicBezTo>
                        <a:pt x="15087" y="215676"/>
                        <a:pt x="-805" y="185529"/>
                        <a:pt x="32" y="135284"/>
                      </a:cubicBezTo>
                      <a:cubicBezTo>
                        <a:pt x="868" y="65778"/>
                        <a:pt x="36834" y="15533"/>
                        <a:pt x="92875" y="2134"/>
                      </a:cubicBezTo>
                      <a:cubicBezTo>
                        <a:pt x="107095" y="-797"/>
                        <a:pt x="125496" y="-588"/>
                        <a:pt x="142643" y="2029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37" name="Freeform 18">
                  <a:extLst>
                    <a:ext uri="{FF2B5EF4-FFF2-40B4-BE49-F238E27FC236}">
                      <a16:creationId xmlns:a16="http://schemas.microsoft.com/office/drawing/2014/main" id="{A7A6D99E-4786-472A-A100-C4F8825871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1088" y="1725613"/>
                  <a:ext cx="209550" cy="266700"/>
                </a:xfrm>
                <a:custGeom>
                  <a:avLst/>
                  <a:gdLst>
                    <a:gd name="T0" fmla="*/ 60 w 250"/>
                    <a:gd name="T1" fmla="*/ 290 h 319"/>
                    <a:gd name="T2" fmla="*/ 0 w 250"/>
                    <a:gd name="T3" fmla="*/ 178 h 319"/>
                    <a:gd name="T4" fmla="*/ 171 w 250"/>
                    <a:gd name="T5" fmla="*/ 15 h 319"/>
                    <a:gd name="T6" fmla="*/ 250 w 250"/>
                    <a:gd name="T7" fmla="*/ 93 h 319"/>
                    <a:gd name="T8" fmla="*/ 217 w 250"/>
                    <a:gd name="T9" fmla="*/ 120 h 319"/>
                    <a:gd name="T10" fmla="*/ 185 w 250"/>
                    <a:gd name="T11" fmla="*/ 106 h 319"/>
                    <a:gd name="T12" fmla="*/ 130 w 250"/>
                    <a:gd name="T13" fmla="*/ 71 h 319"/>
                    <a:gd name="T14" fmla="*/ 68 w 250"/>
                    <a:gd name="T15" fmla="*/ 205 h 319"/>
                    <a:gd name="T16" fmla="*/ 171 w 250"/>
                    <a:gd name="T17" fmla="*/ 213 h 319"/>
                    <a:gd name="T18" fmla="*/ 209 w 250"/>
                    <a:gd name="T19" fmla="*/ 193 h 319"/>
                    <a:gd name="T20" fmla="*/ 225 w 250"/>
                    <a:gd name="T21" fmla="*/ 250 h 319"/>
                    <a:gd name="T22" fmla="*/ 60 w 250"/>
                    <a:gd name="T23" fmla="*/ 290 h 3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50" h="319">
                      <a:moveTo>
                        <a:pt x="60" y="290"/>
                      </a:moveTo>
                      <a:cubicBezTo>
                        <a:pt x="21" y="271"/>
                        <a:pt x="0" y="232"/>
                        <a:pt x="0" y="178"/>
                      </a:cubicBezTo>
                      <a:cubicBezTo>
                        <a:pt x="1" y="71"/>
                        <a:pt x="76" y="0"/>
                        <a:pt x="171" y="15"/>
                      </a:cubicBezTo>
                      <a:cubicBezTo>
                        <a:pt x="213" y="22"/>
                        <a:pt x="250" y="59"/>
                        <a:pt x="250" y="93"/>
                      </a:cubicBezTo>
                      <a:cubicBezTo>
                        <a:pt x="250" y="117"/>
                        <a:pt x="247" y="120"/>
                        <a:pt x="217" y="120"/>
                      </a:cubicBezTo>
                      <a:cubicBezTo>
                        <a:pt x="195" y="120"/>
                        <a:pt x="185" y="115"/>
                        <a:pt x="185" y="106"/>
                      </a:cubicBezTo>
                      <a:cubicBezTo>
                        <a:pt x="185" y="88"/>
                        <a:pt x="150" y="65"/>
                        <a:pt x="130" y="71"/>
                      </a:cubicBezTo>
                      <a:cubicBezTo>
                        <a:pt x="87" y="82"/>
                        <a:pt x="55" y="152"/>
                        <a:pt x="68" y="205"/>
                      </a:cubicBezTo>
                      <a:cubicBezTo>
                        <a:pt x="80" y="251"/>
                        <a:pt x="157" y="257"/>
                        <a:pt x="171" y="213"/>
                      </a:cubicBezTo>
                      <a:cubicBezTo>
                        <a:pt x="176" y="198"/>
                        <a:pt x="185" y="193"/>
                        <a:pt x="209" y="193"/>
                      </a:cubicBezTo>
                      <a:cubicBezTo>
                        <a:pt x="245" y="193"/>
                        <a:pt x="249" y="208"/>
                        <a:pt x="225" y="250"/>
                      </a:cubicBezTo>
                      <a:cubicBezTo>
                        <a:pt x="195" y="300"/>
                        <a:pt x="118" y="319"/>
                        <a:pt x="60" y="290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771954D7-A29D-46FD-A853-7323CEFB8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27894" y="1737584"/>
                  <a:ext cx="217585" cy="241312"/>
                </a:xfrm>
                <a:custGeom>
                  <a:avLst/>
                  <a:gdLst>
                    <a:gd name="connsiteX0" fmla="*/ 104283 w 217585"/>
                    <a:gd name="connsiteY0" fmla="*/ 48074 h 241312"/>
                    <a:gd name="connsiteX1" fmla="*/ 52682 w 217585"/>
                    <a:gd name="connsiteY1" fmla="*/ 134235 h 241312"/>
                    <a:gd name="connsiteX2" fmla="*/ 131729 w 217585"/>
                    <a:gd name="connsiteY2" fmla="*/ 180981 h 241312"/>
                    <a:gd name="connsiteX3" fmla="*/ 135057 w 217585"/>
                    <a:gd name="connsiteY3" fmla="*/ 49926 h 241312"/>
                    <a:gd name="connsiteX4" fmla="*/ 104283 w 217585"/>
                    <a:gd name="connsiteY4" fmla="*/ 48074 h 241312"/>
                    <a:gd name="connsiteX5" fmla="*/ 115780 w 217585"/>
                    <a:gd name="connsiteY5" fmla="*/ 28 h 241312"/>
                    <a:gd name="connsiteX6" fmla="*/ 177975 w 217585"/>
                    <a:gd name="connsiteY6" fmla="*/ 13627 h 241312"/>
                    <a:gd name="connsiteX7" fmla="*/ 199645 w 217585"/>
                    <a:gd name="connsiteY7" fmla="*/ 180163 h 241312"/>
                    <a:gd name="connsiteX8" fmla="*/ 47959 w 217585"/>
                    <a:gd name="connsiteY8" fmla="*/ 231211 h 241312"/>
                    <a:gd name="connsiteX9" fmla="*/ 453 w 217585"/>
                    <a:gd name="connsiteY9" fmla="*/ 121582 h 241312"/>
                    <a:gd name="connsiteX10" fmla="*/ 55460 w 217585"/>
                    <a:gd name="connsiteY10" fmla="*/ 15301 h 241312"/>
                    <a:gd name="connsiteX11" fmla="*/ 115780 w 217585"/>
                    <a:gd name="connsiteY11" fmla="*/ 28 h 241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7585" h="241312">
                      <a:moveTo>
                        <a:pt x="104283" y="48074"/>
                      </a:moveTo>
                      <a:cubicBezTo>
                        <a:pt x="75148" y="55665"/>
                        <a:pt x="52682" y="89785"/>
                        <a:pt x="52682" y="134235"/>
                      </a:cubicBezTo>
                      <a:cubicBezTo>
                        <a:pt x="52682" y="188493"/>
                        <a:pt x="92621" y="211866"/>
                        <a:pt x="131729" y="180981"/>
                      </a:cubicBezTo>
                      <a:cubicBezTo>
                        <a:pt x="170836" y="150095"/>
                        <a:pt x="173332" y="64117"/>
                        <a:pt x="135057" y="49926"/>
                      </a:cubicBezTo>
                      <a:cubicBezTo>
                        <a:pt x="124448" y="45961"/>
                        <a:pt x="113995" y="45544"/>
                        <a:pt x="104283" y="48074"/>
                      </a:cubicBezTo>
                      <a:close/>
                      <a:moveTo>
                        <a:pt x="115780" y="28"/>
                      </a:moveTo>
                      <a:cubicBezTo>
                        <a:pt x="139637" y="-391"/>
                        <a:pt x="163806" y="4003"/>
                        <a:pt x="177975" y="13627"/>
                      </a:cubicBezTo>
                      <a:cubicBezTo>
                        <a:pt x="220481" y="41243"/>
                        <a:pt x="230482" y="119908"/>
                        <a:pt x="199645" y="180163"/>
                      </a:cubicBezTo>
                      <a:cubicBezTo>
                        <a:pt x="172975" y="232885"/>
                        <a:pt x="104633" y="256317"/>
                        <a:pt x="47959" y="231211"/>
                      </a:cubicBezTo>
                      <a:cubicBezTo>
                        <a:pt x="12121" y="215311"/>
                        <a:pt x="-2881" y="180999"/>
                        <a:pt x="453" y="121582"/>
                      </a:cubicBezTo>
                      <a:cubicBezTo>
                        <a:pt x="3787" y="69697"/>
                        <a:pt x="17122" y="43754"/>
                        <a:pt x="55460" y="15301"/>
                      </a:cubicBezTo>
                      <a:cubicBezTo>
                        <a:pt x="68378" y="5677"/>
                        <a:pt x="91923" y="446"/>
                        <a:pt x="115780" y="28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D3F00E92-4256-471C-896C-C3368AAC5A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2564" y="1737804"/>
                  <a:ext cx="219500" cy="241707"/>
                </a:xfrm>
                <a:custGeom>
                  <a:avLst/>
                  <a:gdLst>
                    <a:gd name="connsiteX0" fmla="*/ 121854 w 219500"/>
                    <a:gd name="connsiteY0" fmla="*/ 46756 h 241707"/>
                    <a:gd name="connsiteX1" fmla="*/ 99279 w 219500"/>
                    <a:gd name="connsiteY1" fmla="*/ 50164 h 241707"/>
                    <a:gd name="connsiteX2" fmla="*/ 69314 w 219500"/>
                    <a:gd name="connsiteY2" fmla="*/ 180293 h 241707"/>
                    <a:gd name="connsiteX3" fmla="*/ 138401 w 219500"/>
                    <a:gd name="connsiteY3" fmla="*/ 174416 h 241707"/>
                    <a:gd name="connsiteX4" fmla="*/ 121854 w 219500"/>
                    <a:gd name="connsiteY4" fmla="*/ 46756 h 241707"/>
                    <a:gd name="connsiteX5" fmla="*/ 124126 w 219500"/>
                    <a:gd name="connsiteY5" fmla="*/ 337 h 241707"/>
                    <a:gd name="connsiteX6" fmla="*/ 182219 w 219500"/>
                    <a:gd name="connsiteY6" fmla="*/ 15939 h 241707"/>
                    <a:gd name="connsiteX7" fmla="*/ 180554 w 219500"/>
                    <a:gd name="connsiteY7" fmla="*/ 206936 h 241707"/>
                    <a:gd name="connsiteX8" fmla="*/ 48126 w 219500"/>
                    <a:gd name="connsiteY8" fmla="*/ 231229 h 241707"/>
                    <a:gd name="connsiteX9" fmla="*/ 651 w 219500"/>
                    <a:gd name="connsiteY9" fmla="*/ 122328 h 241707"/>
                    <a:gd name="connsiteX10" fmla="*/ 62285 w 219500"/>
                    <a:gd name="connsiteY10" fmla="*/ 9238 h 241707"/>
                    <a:gd name="connsiteX11" fmla="*/ 124126 w 219500"/>
                    <a:gd name="connsiteY11" fmla="*/ 337 h 241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9500" h="241707">
                      <a:moveTo>
                        <a:pt x="121854" y="46756"/>
                      </a:moveTo>
                      <a:cubicBezTo>
                        <a:pt x="114951" y="46294"/>
                        <a:pt x="107395" y="47330"/>
                        <a:pt x="99279" y="50164"/>
                      </a:cubicBezTo>
                      <a:cubicBezTo>
                        <a:pt x="58493" y="64436"/>
                        <a:pt x="39349" y="150069"/>
                        <a:pt x="69314" y="180293"/>
                      </a:cubicBezTo>
                      <a:cubicBezTo>
                        <a:pt x="90956" y="202121"/>
                        <a:pt x="113430" y="200442"/>
                        <a:pt x="138401" y="174416"/>
                      </a:cubicBezTo>
                      <a:cubicBezTo>
                        <a:pt x="186470" y="126667"/>
                        <a:pt x="170174" y="49993"/>
                        <a:pt x="121854" y="46756"/>
                      </a:cubicBezTo>
                      <a:close/>
                      <a:moveTo>
                        <a:pt x="124126" y="337"/>
                      </a:moveTo>
                      <a:cubicBezTo>
                        <a:pt x="147655" y="1698"/>
                        <a:pt x="170559" y="7143"/>
                        <a:pt x="182219" y="15939"/>
                      </a:cubicBezTo>
                      <a:cubicBezTo>
                        <a:pt x="233025" y="52798"/>
                        <a:pt x="231359" y="155836"/>
                        <a:pt x="180554" y="206936"/>
                      </a:cubicBezTo>
                      <a:cubicBezTo>
                        <a:pt x="144740" y="242119"/>
                        <a:pt x="94767" y="251334"/>
                        <a:pt x="48126" y="231229"/>
                      </a:cubicBezTo>
                      <a:cubicBezTo>
                        <a:pt x="12312" y="215313"/>
                        <a:pt x="-3513" y="180967"/>
                        <a:pt x="651" y="122328"/>
                      </a:cubicBezTo>
                      <a:cubicBezTo>
                        <a:pt x="3983" y="71228"/>
                        <a:pt x="27304" y="28505"/>
                        <a:pt x="62285" y="9238"/>
                      </a:cubicBezTo>
                      <a:cubicBezTo>
                        <a:pt x="76444" y="1698"/>
                        <a:pt x="100597" y="-1024"/>
                        <a:pt x="124126" y="337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2" name="Freeform 23">
                  <a:extLst>
                    <a:ext uri="{FF2B5EF4-FFF2-40B4-BE49-F238E27FC236}">
                      <a16:creationId xmlns:a16="http://schemas.microsoft.com/office/drawing/2014/main" id="{E1430597-ECBF-42EC-A6A2-3EFB722D88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04488" y="1738313"/>
                  <a:ext cx="222250" cy="244475"/>
                </a:xfrm>
                <a:custGeom>
                  <a:avLst/>
                  <a:gdLst>
                    <a:gd name="T0" fmla="*/ 52 w 267"/>
                    <a:gd name="T1" fmla="*/ 271 h 294"/>
                    <a:gd name="T2" fmla="*/ 4 w 267"/>
                    <a:gd name="T3" fmla="*/ 150 h 294"/>
                    <a:gd name="T4" fmla="*/ 143 w 267"/>
                    <a:gd name="T5" fmla="*/ 0 h 294"/>
                    <a:gd name="T6" fmla="*/ 248 w 267"/>
                    <a:gd name="T7" fmla="*/ 54 h 294"/>
                    <a:gd name="T8" fmla="*/ 230 w 267"/>
                    <a:gd name="T9" fmla="*/ 105 h 294"/>
                    <a:gd name="T10" fmla="*/ 192 w 267"/>
                    <a:gd name="T11" fmla="*/ 85 h 294"/>
                    <a:gd name="T12" fmla="*/ 121 w 267"/>
                    <a:gd name="T13" fmla="*/ 60 h 294"/>
                    <a:gd name="T14" fmla="*/ 86 w 267"/>
                    <a:gd name="T15" fmla="*/ 215 h 294"/>
                    <a:gd name="T16" fmla="*/ 166 w 267"/>
                    <a:gd name="T17" fmla="*/ 211 h 294"/>
                    <a:gd name="T18" fmla="*/ 192 w 267"/>
                    <a:gd name="T19" fmla="*/ 188 h 294"/>
                    <a:gd name="T20" fmla="*/ 157 w 267"/>
                    <a:gd name="T21" fmla="*/ 188 h 294"/>
                    <a:gd name="T22" fmla="*/ 124 w 267"/>
                    <a:gd name="T23" fmla="*/ 162 h 294"/>
                    <a:gd name="T24" fmla="*/ 194 w 267"/>
                    <a:gd name="T25" fmla="*/ 134 h 294"/>
                    <a:gd name="T26" fmla="*/ 261 w 267"/>
                    <a:gd name="T27" fmla="*/ 136 h 294"/>
                    <a:gd name="T28" fmla="*/ 238 w 267"/>
                    <a:gd name="T29" fmla="*/ 259 h 294"/>
                    <a:gd name="T30" fmla="*/ 210 w 267"/>
                    <a:gd name="T31" fmla="*/ 280 h 294"/>
                    <a:gd name="T32" fmla="*/ 187 w 267"/>
                    <a:gd name="T33" fmla="*/ 271 h 294"/>
                    <a:gd name="T34" fmla="*/ 162 w 267"/>
                    <a:gd name="T35" fmla="*/ 276 h 294"/>
                    <a:gd name="T36" fmla="*/ 52 w 267"/>
                    <a:gd name="T37" fmla="*/ 271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7" h="294">
                      <a:moveTo>
                        <a:pt x="52" y="271"/>
                      </a:moveTo>
                      <a:cubicBezTo>
                        <a:pt x="9" y="245"/>
                        <a:pt x="0" y="222"/>
                        <a:pt x="4" y="150"/>
                      </a:cubicBezTo>
                      <a:cubicBezTo>
                        <a:pt x="10" y="51"/>
                        <a:pt x="57" y="0"/>
                        <a:pt x="143" y="0"/>
                      </a:cubicBezTo>
                      <a:cubicBezTo>
                        <a:pt x="205" y="0"/>
                        <a:pt x="232" y="14"/>
                        <a:pt x="248" y="54"/>
                      </a:cubicBezTo>
                      <a:cubicBezTo>
                        <a:pt x="267" y="99"/>
                        <a:pt x="265" y="105"/>
                        <a:pt x="230" y="105"/>
                      </a:cubicBezTo>
                      <a:cubicBezTo>
                        <a:pt x="206" y="105"/>
                        <a:pt x="196" y="100"/>
                        <a:pt x="192" y="85"/>
                      </a:cubicBezTo>
                      <a:cubicBezTo>
                        <a:pt x="184" y="61"/>
                        <a:pt x="152" y="49"/>
                        <a:pt x="121" y="60"/>
                      </a:cubicBezTo>
                      <a:cubicBezTo>
                        <a:pt x="72" y="77"/>
                        <a:pt x="49" y="179"/>
                        <a:pt x="86" y="215"/>
                      </a:cubicBezTo>
                      <a:cubicBezTo>
                        <a:pt x="110" y="240"/>
                        <a:pt x="135" y="239"/>
                        <a:pt x="166" y="211"/>
                      </a:cubicBezTo>
                      <a:lnTo>
                        <a:pt x="192" y="188"/>
                      </a:lnTo>
                      <a:lnTo>
                        <a:pt x="157" y="188"/>
                      </a:lnTo>
                      <a:cubicBezTo>
                        <a:pt x="124" y="188"/>
                        <a:pt x="122" y="186"/>
                        <a:pt x="124" y="162"/>
                      </a:cubicBezTo>
                      <a:cubicBezTo>
                        <a:pt x="127" y="137"/>
                        <a:pt x="129" y="137"/>
                        <a:pt x="194" y="134"/>
                      </a:cubicBezTo>
                      <a:cubicBezTo>
                        <a:pt x="231" y="133"/>
                        <a:pt x="261" y="134"/>
                        <a:pt x="261" y="136"/>
                      </a:cubicBezTo>
                      <a:cubicBezTo>
                        <a:pt x="261" y="140"/>
                        <a:pt x="247" y="213"/>
                        <a:pt x="238" y="259"/>
                      </a:cubicBezTo>
                      <a:cubicBezTo>
                        <a:pt x="235" y="274"/>
                        <a:pt x="227" y="280"/>
                        <a:pt x="210" y="280"/>
                      </a:cubicBezTo>
                      <a:cubicBezTo>
                        <a:pt x="198" y="280"/>
                        <a:pt x="187" y="276"/>
                        <a:pt x="187" y="271"/>
                      </a:cubicBezTo>
                      <a:cubicBezTo>
                        <a:pt x="187" y="267"/>
                        <a:pt x="176" y="269"/>
                        <a:pt x="162" y="276"/>
                      </a:cubicBezTo>
                      <a:cubicBezTo>
                        <a:pt x="127" y="294"/>
                        <a:pt x="87" y="293"/>
                        <a:pt x="52" y="271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3" name="Freeform 24">
                  <a:extLst>
                    <a:ext uri="{FF2B5EF4-FFF2-40B4-BE49-F238E27FC236}">
                      <a16:creationId xmlns:a16="http://schemas.microsoft.com/office/drawing/2014/main" id="{A6B54477-D515-4E5F-96AA-686B2FFED5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81776" y="1739900"/>
                  <a:ext cx="263525" cy="231775"/>
                </a:xfrm>
                <a:custGeom>
                  <a:avLst/>
                  <a:gdLst>
                    <a:gd name="T0" fmla="*/ 0 w 316"/>
                    <a:gd name="T1" fmla="*/ 271 h 278"/>
                    <a:gd name="T2" fmla="*/ 23 w 316"/>
                    <a:gd name="T3" fmla="*/ 134 h 278"/>
                    <a:gd name="T4" fmla="*/ 46 w 316"/>
                    <a:gd name="T5" fmla="*/ 3 h 278"/>
                    <a:gd name="T6" fmla="*/ 92 w 316"/>
                    <a:gd name="T7" fmla="*/ 1 h 278"/>
                    <a:gd name="T8" fmla="*/ 138 w 316"/>
                    <a:gd name="T9" fmla="*/ 1 h 278"/>
                    <a:gd name="T10" fmla="*/ 139 w 316"/>
                    <a:gd name="T11" fmla="*/ 49 h 278"/>
                    <a:gd name="T12" fmla="*/ 146 w 316"/>
                    <a:gd name="T13" fmla="*/ 134 h 278"/>
                    <a:gd name="T14" fmla="*/ 152 w 316"/>
                    <a:gd name="T15" fmla="*/ 171 h 278"/>
                    <a:gd name="T16" fmla="*/ 186 w 316"/>
                    <a:gd name="T17" fmla="*/ 88 h 278"/>
                    <a:gd name="T18" fmla="*/ 220 w 316"/>
                    <a:gd name="T19" fmla="*/ 5 h 278"/>
                    <a:gd name="T20" fmla="*/ 268 w 316"/>
                    <a:gd name="T21" fmla="*/ 3 h 278"/>
                    <a:gd name="T22" fmla="*/ 316 w 316"/>
                    <a:gd name="T23" fmla="*/ 0 h 278"/>
                    <a:gd name="T24" fmla="*/ 311 w 316"/>
                    <a:gd name="T25" fmla="*/ 30 h 278"/>
                    <a:gd name="T26" fmla="*/ 285 w 316"/>
                    <a:gd name="T27" fmla="*/ 170 h 278"/>
                    <a:gd name="T28" fmla="*/ 266 w 316"/>
                    <a:gd name="T29" fmla="*/ 278 h 278"/>
                    <a:gd name="T30" fmla="*/ 234 w 316"/>
                    <a:gd name="T31" fmla="*/ 278 h 278"/>
                    <a:gd name="T32" fmla="*/ 203 w 316"/>
                    <a:gd name="T33" fmla="*/ 275 h 278"/>
                    <a:gd name="T34" fmla="*/ 218 w 316"/>
                    <a:gd name="T35" fmla="*/ 200 h 278"/>
                    <a:gd name="T36" fmla="*/ 229 w 316"/>
                    <a:gd name="T37" fmla="*/ 126 h 278"/>
                    <a:gd name="T38" fmla="*/ 195 w 316"/>
                    <a:gd name="T39" fmla="*/ 200 h 278"/>
                    <a:gd name="T40" fmla="*/ 133 w 316"/>
                    <a:gd name="T41" fmla="*/ 278 h 278"/>
                    <a:gd name="T42" fmla="*/ 103 w 316"/>
                    <a:gd name="T43" fmla="*/ 278 h 278"/>
                    <a:gd name="T44" fmla="*/ 96 w 316"/>
                    <a:gd name="T45" fmla="*/ 188 h 278"/>
                    <a:gd name="T46" fmla="*/ 89 w 316"/>
                    <a:gd name="T47" fmla="*/ 98 h 278"/>
                    <a:gd name="T48" fmla="*/ 75 w 316"/>
                    <a:gd name="T49" fmla="*/ 188 h 278"/>
                    <a:gd name="T50" fmla="*/ 62 w 316"/>
                    <a:gd name="T51" fmla="*/ 278 h 278"/>
                    <a:gd name="T52" fmla="*/ 31 w 316"/>
                    <a:gd name="T53" fmla="*/ 278 h 278"/>
                    <a:gd name="T54" fmla="*/ 0 w 316"/>
                    <a:gd name="T55" fmla="*/ 271 h 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16" h="278">
                      <a:moveTo>
                        <a:pt x="0" y="271"/>
                      </a:moveTo>
                      <a:cubicBezTo>
                        <a:pt x="0" y="267"/>
                        <a:pt x="10" y="205"/>
                        <a:pt x="23" y="134"/>
                      </a:cubicBezTo>
                      <a:cubicBezTo>
                        <a:pt x="35" y="63"/>
                        <a:pt x="46" y="4"/>
                        <a:pt x="46" y="3"/>
                      </a:cubicBezTo>
                      <a:cubicBezTo>
                        <a:pt x="46" y="2"/>
                        <a:pt x="67" y="1"/>
                        <a:pt x="92" y="1"/>
                      </a:cubicBezTo>
                      <a:lnTo>
                        <a:pt x="138" y="1"/>
                      </a:lnTo>
                      <a:lnTo>
                        <a:pt x="139" y="49"/>
                      </a:lnTo>
                      <a:cubicBezTo>
                        <a:pt x="139" y="76"/>
                        <a:pt x="142" y="114"/>
                        <a:pt x="146" y="134"/>
                      </a:cubicBezTo>
                      <a:lnTo>
                        <a:pt x="152" y="171"/>
                      </a:lnTo>
                      <a:lnTo>
                        <a:pt x="186" y="88"/>
                      </a:lnTo>
                      <a:lnTo>
                        <a:pt x="220" y="5"/>
                      </a:lnTo>
                      <a:lnTo>
                        <a:pt x="268" y="3"/>
                      </a:lnTo>
                      <a:lnTo>
                        <a:pt x="316" y="0"/>
                      </a:lnTo>
                      <a:lnTo>
                        <a:pt x="311" y="30"/>
                      </a:lnTo>
                      <a:cubicBezTo>
                        <a:pt x="308" y="47"/>
                        <a:pt x="296" y="110"/>
                        <a:pt x="285" y="170"/>
                      </a:cubicBezTo>
                      <a:lnTo>
                        <a:pt x="266" y="278"/>
                      </a:lnTo>
                      <a:lnTo>
                        <a:pt x="234" y="278"/>
                      </a:lnTo>
                      <a:cubicBezTo>
                        <a:pt x="217" y="278"/>
                        <a:pt x="203" y="277"/>
                        <a:pt x="203" y="275"/>
                      </a:cubicBezTo>
                      <a:cubicBezTo>
                        <a:pt x="203" y="273"/>
                        <a:pt x="210" y="239"/>
                        <a:pt x="218" y="200"/>
                      </a:cubicBezTo>
                      <a:cubicBezTo>
                        <a:pt x="226" y="161"/>
                        <a:pt x="231" y="127"/>
                        <a:pt x="229" y="126"/>
                      </a:cubicBezTo>
                      <a:cubicBezTo>
                        <a:pt x="227" y="124"/>
                        <a:pt x="212" y="157"/>
                        <a:pt x="195" y="200"/>
                      </a:cubicBezTo>
                      <a:cubicBezTo>
                        <a:pt x="164" y="275"/>
                        <a:pt x="162" y="278"/>
                        <a:pt x="133" y="278"/>
                      </a:cubicBezTo>
                      <a:lnTo>
                        <a:pt x="103" y="278"/>
                      </a:lnTo>
                      <a:lnTo>
                        <a:pt x="96" y="188"/>
                      </a:lnTo>
                      <a:lnTo>
                        <a:pt x="89" y="98"/>
                      </a:lnTo>
                      <a:lnTo>
                        <a:pt x="75" y="188"/>
                      </a:lnTo>
                      <a:lnTo>
                        <a:pt x="62" y="278"/>
                      </a:lnTo>
                      <a:lnTo>
                        <a:pt x="31" y="278"/>
                      </a:lnTo>
                      <a:cubicBezTo>
                        <a:pt x="14" y="278"/>
                        <a:pt x="0" y="275"/>
                        <a:pt x="0" y="271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4" name="Freeform 25">
                  <a:extLst>
                    <a:ext uri="{FF2B5EF4-FFF2-40B4-BE49-F238E27FC236}">
                      <a16:creationId xmlns:a16="http://schemas.microsoft.com/office/drawing/2014/main" id="{3C879F07-43E3-4618-AF89-0C427A96DD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8326" y="1738313"/>
                  <a:ext cx="100013" cy="244475"/>
                </a:xfrm>
                <a:custGeom>
                  <a:avLst/>
                  <a:gdLst>
                    <a:gd name="T0" fmla="*/ 6 w 119"/>
                    <a:gd name="T1" fmla="*/ 249 h 292"/>
                    <a:gd name="T2" fmla="*/ 31 w 119"/>
                    <a:gd name="T3" fmla="*/ 110 h 292"/>
                    <a:gd name="T4" fmla="*/ 51 w 119"/>
                    <a:gd name="T5" fmla="*/ 2 h 292"/>
                    <a:gd name="T6" fmla="*/ 82 w 119"/>
                    <a:gd name="T7" fmla="*/ 2 h 292"/>
                    <a:gd name="T8" fmla="*/ 99 w 119"/>
                    <a:gd name="T9" fmla="*/ 105 h 292"/>
                    <a:gd name="T10" fmla="*/ 33 w 119"/>
                    <a:gd name="T11" fmla="*/ 279 h 292"/>
                    <a:gd name="T12" fmla="*/ 6 w 119"/>
                    <a:gd name="T13" fmla="*/ 249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292">
                      <a:moveTo>
                        <a:pt x="6" y="249"/>
                      </a:moveTo>
                      <a:cubicBezTo>
                        <a:pt x="9" y="233"/>
                        <a:pt x="20" y="170"/>
                        <a:pt x="31" y="110"/>
                      </a:cubicBezTo>
                      <a:lnTo>
                        <a:pt x="51" y="2"/>
                      </a:lnTo>
                      <a:lnTo>
                        <a:pt x="82" y="2"/>
                      </a:lnTo>
                      <a:cubicBezTo>
                        <a:pt x="119" y="2"/>
                        <a:pt x="118" y="0"/>
                        <a:pt x="99" y="105"/>
                      </a:cubicBezTo>
                      <a:cubicBezTo>
                        <a:pt x="65" y="292"/>
                        <a:pt x="70" y="279"/>
                        <a:pt x="33" y="279"/>
                      </a:cubicBezTo>
                      <a:cubicBezTo>
                        <a:pt x="1" y="279"/>
                        <a:pt x="0" y="278"/>
                        <a:pt x="6" y="249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2943BB37-07FD-404B-9FF5-A0C72CCFC4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00008" y="1738313"/>
                  <a:ext cx="206379" cy="233442"/>
                </a:xfrm>
                <a:custGeom>
                  <a:avLst/>
                  <a:gdLst>
                    <a:gd name="connsiteX0" fmla="*/ 98755 w 206379"/>
                    <a:gd name="connsiteY0" fmla="*/ 49243 h 233442"/>
                    <a:gd name="connsiteX1" fmla="*/ 82072 w 206379"/>
                    <a:gd name="connsiteY1" fmla="*/ 75407 h 233442"/>
                    <a:gd name="connsiteX2" fmla="*/ 107313 w 206379"/>
                    <a:gd name="connsiteY2" fmla="*/ 103188 h 233442"/>
                    <a:gd name="connsiteX3" fmla="*/ 145175 w 206379"/>
                    <a:gd name="connsiteY3" fmla="*/ 92244 h 233442"/>
                    <a:gd name="connsiteX4" fmla="*/ 117410 w 206379"/>
                    <a:gd name="connsiteY4" fmla="*/ 50151 h 233442"/>
                    <a:gd name="connsiteX5" fmla="*/ 98755 w 206379"/>
                    <a:gd name="connsiteY5" fmla="*/ 49243 h 233442"/>
                    <a:gd name="connsiteX6" fmla="*/ 39471 w 206379"/>
                    <a:gd name="connsiteY6" fmla="*/ 0 h 233442"/>
                    <a:gd name="connsiteX7" fmla="*/ 107069 w 206379"/>
                    <a:gd name="connsiteY7" fmla="*/ 2517 h 233442"/>
                    <a:gd name="connsiteX8" fmla="*/ 206379 w 206379"/>
                    <a:gd name="connsiteY8" fmla="*/ 72163 h 233442"/>
                    <a:gd name="connsiteX9" fmla="*/ 191357 w 206379"/>
                    <a:gd name="connsiteY9" fmla="*/ 119153 h 233442"/>
                    <a:gd name="connsiteX10" fmla="*/ 184681 w 206379"/>
                    <a:gd name="connsiteY10" fmla="*/ 143487 h 233442"/>
                    <a:gd name="connsiteX11" fmla="*/ 188019 w 206379"/>
                    <a:gd name="connsiteY11" fmla="*/ 183765 h 233442"/>
                    <a:gd name="connsiteX12" fmla="*/ 190522 w 206379"/>
                    <a:gd name="connsiteY12" fmla="*/ 214811 h 233442"/>
                    <a:gd name="connsiteX13" fmla="*/ 166321 w 206379"/>
                    <a:gd name="connsiteY13" fmla="*/ 232433 h 233442"/>
                    <a:gd name="connsiteX14" fmla="*/ 132105 w 206379"/>
                    <a:gd name="connsiteY14" fmla="*/ 198029 h 233442"/>
                    <a:gd name="connsiteX15" fmla="*/ 94551 w 206379"/>
                    <a:gd name="connsiteY15" fmla="*/ 148522 h 233442"/>
                    <a:gd name="connsiteX16" fmla="*/ 62838 w 206379"/>
                    <a:gd name="connsiteY16" fmla="*/ 189638 h 233442"/>
                    <a:gd name="connsiteX17" fmla="*/ 26119 w 206379"/>
                    <a:gd name="connsiteY17" fmla="*/ 232433 h 233442"/>
                    <a:gd name="connsiteX18" fmla="*/ 1082 w 206379"/>
                    <a:gd name="connsiteY18" fmla="*/ 221524 h 233442"/>
                    <a:gd name="connsiteX19" fmla="*/ 22780 w 206379"/>
                    <a:gd name="connsiteY19" fmla="*/ 103210 h 233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06379" h="233442">
                      <a:moveTo>
                        <a:pt x="98755" y="49243"/>
                      </a:moveTo>
                      <a:cubicBezTo>
                        <a:pt x="84911" y="49677"/>
                        <a:pt x="83965" y="55202"/>
                        <a:pt x="82072" y="75407"/>
                      </a:cubicBezTo>
                      <a:cubicBezTo>
                        <a:pt x="78706" y="103188"/>
                        <a:pt x="78706" y="103188"/>
                        <a:pt x="107313" y="103188"/>
                      </a:cubicBezTo>
                      <a:cubicBezTo>
                        <a:pt x="122458" y="103188"/>
                        <a:pt x="140127" y="98137"/>
                        <a:pt x="145175" y="92244"/>
                      </a:cubicBezTo>
                      <a:cubicBezTo>
                        <a:pt x="162844" y="70355"/>
                        <a:pt x="151906" y="52676"/>
                        <a:pt x="117410" y="50151"/>
                      </a:cubicBezTo>
                      <a:cubicBezTo>
                        <a:pt x="109417" y="49519"/>
                        <a:pt x="103369" y="49098"/>
                        <a:pt x="98755" y="49243"/>
                      </a:cubicBezTo>
                      <a:close/>
                      <a:moveTo>
                        <a:pt x="39471" y="0"/>
                      </a:moveTo>
                      <a:lnTo>
                        <a:pt x="107069" y="2517"/>
                      </a:lnTo>
                      <a:cubicBezTo>
                        <a:pt x="191357" y="5874"/>
                        <a:pt x="206379" y="16782"/>
                        <a:pt x="206379" y="72163"/>
                      </a:cubicBezTo>
                      <a:cubicBezTo>
                        <a:pt x="206379" y="101532"/>
                        <a:pt x="203040" y="112440"/>
                        <a:pt x="191357" y="119153"/>
                      </a:cubicBezTo>
                      <a:cubicBezTo>
                        <a:pt x="179673" y="126705"/>
                        <a:pt x="178839" y="131740"/>
                        <a:pt x="184681" y="143487"/>
                      </a:cubicBezTo>
                      <a:cubicBezTo>
                        <a:pt x="188853" y="151878"/>
                        <a:pt x="190522" y="169500"/>
                        <a:pt x="188019" y="183765"/>
                      </a:cubicBezTo>
                      <a:cubicBezTo>
                        <a:pt x="184681" y="198868"/>
                        <a:pt x="186350" y="212294"/>
                        <a:pt x="190522" y="214811"/>
                      </a:cubicBezTo>
                      <a:cubicBezTo>
                        <a:pt x="208882" y="225720"/>
                        <a:pt x="197199" y="234950"/>
                        <a:pt x="166321" y="232433"/>
                      </a:cubicBezTo>
                      <a:cubicBezTo>
                        <a:pt x="132939" y="230755"/>
                        <a:pt x="132939" y="229915"/>
                        <a:pt x="132105" y="198029"/>
                      </a:cubicBezTo>
                      <a:cubicBezTo>
                        <a:pt x="131270" y="156074"/>
                        <a:pt x="125428" y="148522"/>
                        <a:pt x="94551" y="148522"/>
                      </a:cubicBezTo>
                      <a:cubicBezTo>
                        <a:pt x="69514" y="148522"/>
                        <a:pt x="68680" y="150200"/>
                        <a:pt x="62838" y="189638"/>
                      </a:cubicBezTo>
                      <a:cubicBezTo>
                        <a:pt x="56162" y="229915"/>
                        <a:pt x="56162" y="230755"/>
                        <a:pt x="26119" y="232433"/>
                      </a:cubicBezTo>
                      <a:cubicBezTo>
                        <a:pt x="1082" y="234950"/>
                        <a:pt x="-2256" y="233272"/>
                        <a:pt x="1082" y="221524"/>
                      </a:cubicBezTo>
                      <a:cubicBezTo>
                        <a:pt x="3586" y="213133"/>
                        <a:pt x="12766" y="160270"/>
                        <a:pt x="22780" y="103210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7" name="Freeform 28">
                  <a:extLst>
                    <a:ext uri="{FF2B5EF4-FFF2-40B4-BE49-F238E27FC236}">
                      <a16:creationId xmlns:a16="http://schemas.microsoft.com/office/drawing/2014/main" id="{7FF743DD-8EDF-4EF3-A4C0-A5162101F0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5626" y="1739900"/>
                  <a:ext cx="171450" cy="231775"/>
                </a:xfrm>
                <a:custGeom>
                  <a:avLst/>
                  <a:gdLst>
                    <a:gd name="T0" fmla="*/ 34 w 205"/>
                    <a:gd name="T1" fmla="*/ 256 h 277"/>
                    <a:gd name="T2" fmla="*/ 66 w 205"/>
                    <a:gd name="T3" fmla="*/ 71 h 277"/>
                    <a:gd name="T4" fmla="*/ 33 w 205"/>
                    <a:gd name="T5" fmla="*/ 55 h 277"/>
                    <a:gd name="T6" fmla="*/ 5 w 205"/>
                    <a:gd name="T7" fmla="*/ 34 h 277"/>
                    <a:gd name="T8" fmla="*/ 11 w 205"/>
                    <a:gd name="T9" fmla="*/ 7 h 277"/>
                    <a:gd name="T10" fmla="*/ 108 w 205"/>
                    <a:gd name="T11" fmla="*/ 0 h 277"/>
                    <a:gd name="T12" fmla="*/ 205 w 205"/>
                    <a:gd name="T13" fmla="*/ 0 h 277"/>
                    <a:gd name="T14" fmla="*/ 205 w 205"/>
                    <a:gd name="T15" fmla="*/ 28 h 277"/>
                    <a:gd name="T16" fmla="*/ 173 w 205"/>
                    <a:gd name="T17" fmla="*/ 55 h 277"/>
                    <a:gd name="T18" fmla="*/ 138 w 205"/>
                    <a:gd name="T19" fmla="*/ 67 h 277"/>
                    <a:gd name="T20" fmla="*/ 116 w 205"/>
                    <a:gd name="T21" fmla="*/ 178 h 277"/>
                    <a:gd name="T22" fmla="*/ 99 w 205"/>
                    <a:gd name="T23" fmla="*/ 277 h 277"/>
                    <a:gd name="T24" fmla="*/ 64 w 205"/>
                    <a:gd name="T25" fmla="*/ 277 h 277"/>
                    <a:gd name="T26" fmla="*/ 34 w 205"/>
                    <a:gd name="T27" fmla="*/ 256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5" h="277">
                      <a:moveTo>
                        <a:pt x="34" y="256"/>
                      </a:moveTo>
                      <a:cubicBezTo>
                        <a:pt x="44" y="211"/>
                        <a:pt x="66" y="87"/>
                        <a:pt x="66" y="71"/>
                      </a:cubicBezTo>
                      <a:cubicBezTo>
                        <a:pt x="66" y="59"/>
                        <a:pt x="58" y="55"/>
                        <a:pt x="33" y="55"/>
                      </a:cubicBezTo>
                      <a:cubicBezTo>
                        <a:pt x="3" y="55"/>
                        <a:pt x="0" y="53"/>
                        <a:pt x="5" y="34"/>
                      </a:cubicBezTo>
                      <a:cubicBezTo>
                        <a:pt x="8" y="23"/>
                        <a:pt x="10" y="11"/>
                        <a:pt x="11" y="7"/>
                      </a:cubicBezTo>
                      <a:cubicBezTo>
                        <a:pt x="11" y="3"/>
                        <a:pt x="54" y="0"/>
                        <a:pt x="108" y="0"/>
                      </a:cubicBezTo>
                      <a:lnTo>
                        <a:pt x="205" y="0"/>
                      </a:lnTo>
                      <a:lnTo>
                        <a:pt x="205" y="28"/>
                      </a:lnTo>
                      <a:cubicBezTo>
                        <a:pt x="205" y="53"/>
                        <a:pt x="202" y="55"/>
                        <a:pt x="173" y="55"/>
                      </a:cubicBezTo>
                      <a:cubicBezTo>
                        <a:pt x="156" y="55"/>
                        <a:pt x="140" y="60"/>
                        <a:pt x="138" y="67"/>
                      </a:cubicBezTo>
                      <a:cubicBezTo>
                        <a:pt x="135" y="73"/>
                        <a:pt x="126" y="123"/>
                        <a:pt x="116" y="178"/>
                      </a:cubicBezTo>
                      <a:lnTo>
                        <a:pt x="99" y="277"/>
                      </a:lnTo>
                      <a:lnTo>
                        <a:pt x="64" y="277"/>
                      </a:lnTo>
                      <a:cubicBezTo>
                        <a:pt x="32" y="277"/>
                        <a:pt x="29" y="275"/>
                        <a:pt x="34" y="256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8" name="Freeform 29">
                  <a:extLst>
                    <a:ext uri="{FF2B5EF4-FFF2-40B4-BE49-F238E27FC236}">
                      <a16:creationId xmlns:a16="http://schemas.microsoft.com/office/drawing/2014/main" id="{75B14C82-0E58-472F-BECC-79CAE64FB1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16926" y="1739900"/>
                  <a:ext cx="201613" cy="233363"/>
                </a:xfrm>
                <a:custGeom>
                  <a:avLst/>
                  <a:gdLst>
                    <a:gd name="T0" fmla="*/ 6 w 243"/>
                    <a:gd name="T1" fmla="*/ 248 h 279"/>
                    <a:gd name="T2" fmla="*/ 32 w 243"/>
                    <a:gd name="T3" fmla="*/ 112 h 279"/>
                    <a:gd name="T4" fmla="*/ 51 w 243"/>
                    <a:gd name="T5" fmla="*/ 5 h 279"/>
                    <a:gd name="T6" fmla="*/ 147 w 243"/>
                    <a:gd name="T7" fmla="*/ 3 h 279"/>
                    <a:gd name="T8" fmla="*/ 243 w 243"/>
                    <a:gd name="T9" fmla="*/ 0 h 279"/>
                    <a:gd name="T10" fmla="*/ 237 w 243"/>
                    <a:gd name="T11" fmla="*/ 21 h 279"/>
                    <a:gd name="T12" fmla="*/ 231 w 243"/>
                    <a:gd name="T13" fmla="*/ 49 h 279"/>
                    <a:gd name="T14" fmla="*/ 169 w 243"/>
                    <a:gd name="T15" fmla="*/ 58 h 279"/>
                    <a:gd name="T16" fmla="*/ 103 w 243"/>
                    <a:gd name="T17" fmla="*/ 86 h 279"/>
                    <a:gd name="T18" fmla="*/ 158 w 243"/>
                    <a:gd name="T19" fmla="*/ 112 h 279"/>
                    <a:gd name="T20" fmla="*/ 209 w 243"/>
                    <a:gd name="T21" fmla="*/ 126 h 279"/>
                    <a:gd name="T22" fmla="*/ 203 w 243"/>
                    <a:gd name="T23" fmla="*/ 154 h 279"/>
                    <a:gd name="T24" fmla="*/ 143 w 243"/>
                    <a:gd name="T25" fmla="*/ 167 h 279"/>
                    <a:gd name="T26" fmla="*/ 83 w 243"/>
                    <a:gd name="T27" fmla="*/ 167 h 279"/>
                    <a:gd name="T28" fmla="*/ 83 w 243"/>
                    <a:gd name="T29" fmla="*/ 195 h 279"/>
                    <a:gd name="T30" fmla="*/ 83 w 243"/>
                    <a:gd name="T31" fmla="*/ 223 h 279"/>
                    <a:gd name="T32" fmla="*/ 144 w 243"/>
                    <a:gd name="T33" fmla="*/ 223 h 279"/>
                    <a:gd name="T34" fmla="*/ 205 w 243"/>
                    <a:gd name="T35" fmla="*/ 223 h 279"/>
                    <a:gd name="T36" fmla="*/ 202 w 243"/>
                    <a:gd name="T37" fmla="*/ 248 h 279"/>
                    <a:gd name="T38" fmla="*/ 199 w 243"/>
                    <a:gd name="T39" fmla="*/ 274 h 279"/>
                    <a:gd name="T40" fmla="*/ 100 w 243"/>
                    <a:gd name="T41" fmla="*/ 276 h 279"/>
                    <a:gd name="T42" fmla="*/ 0 w 243"/>
                    <a:gd name="T43" fmla="*/ 279 h 279"/>
                    <a:gd name="T44" fmla="*/ 6 w 243"/>
                    <a:gd name="T45" fmla="*/ 248 h 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43" h="279">
                      <a:moveTo>
                        <a:pt x="6" y="248"/>
                      </a:moveTo>
                      <a:cubicBezTo>
                        <a:pt x="10" y="232"/>
                        <a:pt x="21" y="170"/>
                        <a:pt x="32" y="112"/>
                      </a:cubicBezTo>
                      <a:lnTo>
                        <a:pt x="51" y="5"/>
                      </a:lnTo>
                      <a:lnTo>
                        <a:pt x="147" y="3"/>
                      </a:lnTo>
                      <a:lnTo>
                        <a:pt x="243" y="0"/>
                      </a:lnTo>
                      <a:lnTo>
                        <a:pt x="237" y="21"/>
                      </a:lnTo>
                      <a:cubicBezTo>
                        <a:pt x="234" y="33"/>
                        <a:pt x="231" y="45"/>
                        <a:pt x="231" y="49"/>
                      </a:cubicBezTo>
                      <a:cubicBezTo>
                        <a:pt x="231" y="53"/>
                        <a:pt x="203" y="57"/>
                        <a:pt x="169" y="58"/>
                      </a:cubicBezTo>
                      <a:cubicBezTo>
                        <a:pt x="108" y="61"/>
                        <a:pt x="106" y="62"/>
                        <a:pt x="103" y="86"/>
                      </a:cubicBezTo>
                      <a:cubicBezTo>
                        <a:pt x="100" y="112"/>
                        <a:pt x="101" y="112"/>
                        <a:pt x="158" y="112"/>
                      </a:cubicBezTo>
                      <a:cubicBezTo>
                        <a:pt x="206" y="112"/>
                        <a:pt x="214" y="114"/>
                        <a:pt x="209" y="126"/>
                      </a:cubicBezTo>
                      <a:cubicBezTo>
                        <a:pt x="206" y="134"/>
                        <a:pt x="203" y="147"/>
                        <a:pt x="203" y="154"/>
                      </a:cubicBezTo>
                      <a:cubicBezTo>
                        <a:pt x="203" y="164"/>
                        <a:pt x="189" y="167"/>
                        <a:pt x="143" y="167"/>
                      </a:cubicBezTo>
                      <a:lnTo>
                        <a:pt x="83" y="167"/>
                      </a:lnTo>
                      <a:lnTo>
                        <a:pt x="83" y="195"/>
                      </a:lnTo>
                      <a:lnTo>
                        <a:pt x="83" y="223"/>
                      </a:lnTo>
                      <a:lnTo>
                        <a:pt x="144" y="223"/>
                      </a:lnTo>
                      <a:lnTo>
                        <a:pt x="205" y="223"/>
                      </a:lnTo>
                      <a:lnTo>
                        <a:pt x="202" y="248"/>
                      </a:lnTo>
                      <a:lnTo>
                        <a:pt x="199" y="274"/>
                      </a:lnTo>
                      <a:lnTo>
                        <a:pt x="100" y="276"/>
                      </a:lnTo>
                      <a:lnTo>
                        <a:pt x="0" y="279"/>
                      </a:lnTo>
                      <a:lnTo>
                        <a:pt x="6" y="248"/>
                      </a:ln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49" name="Freeform 30">
                  <a:extLst>
                    <a:ext uri="{FF2B5EF4-FFF2-40B4-BE49-F238E27FC236}">
                      <a16:creationId xmlns:a16="http://schemas.microsoft.com/office/drawing/2014/main" id="{A8C7BF99-1596-41E8-B38D-04051125FA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6363" y="1739900"/>
                  <a:ext cx="230188" cy="231775"/>
                </a:xfrm>
                <a:custGeom>
                  <a:avLst/>
                  <a:gdLst>
                    <a:gd name="T0" fmla="*/ 17 w 275"/>
                    <a:gd name="T1" fmla="*/ 183 h 278"/>
                    <a:gd name="T2" fmla="*/ 42 w 275"/>
                    <a:gd name="T3" fmla="*/ 47 h 278"/>
                    <a:gd name="T4" fmla="*/ 84 w 275"/>
                    <a:gd name="T5" fmla="*/ 3 h 278"/>
                    <a:gd name="T6" fmla="*/ 115 w 275"/>
                    <a:gd name="T7" fmla="*/ 21 h 278"/>
                    <a:gd name="T8" fmla="*/ 104 w 275"/>
                    <a:gd name="T9" fmla="*/ 72 h 278"/>
                    <a:gd name="T10" fmla="*/ 98 w 275"/>
                    <a:gd name="T11" fmla="*/ 103 h 278"/>
                    <a:gd name="T12" fmla="*/ 144 w 275"/>
                    <a:gd name="T13" fmla="*/ 103 h 278"/>
                    <a:gd name="T14" fmla="*/ 205 w 275"/>
                    <a:gd name="T15" fmla="*/ 35 h 278"/>
                    <a:gd name="T16" fmla="*/ 243 w 275"/>
                    <a:gd name="T17" fmla="*/ 1 h 278"/>
                    <a:gd name="T18" fmla="*/ 275 w 275"/>
                    <a:gd name="T19" fmla="*/ 11 h 278"/>
                    <a:gd name="T20" fmla="*/ 251 w 275"/>
                    <a:gd name="T21" fmla="*/ 150 h 278"/>
                    <a:gd name="T22" fmla="*/ 226 w 275"/>
                    <a:gd name="T23" fmla="*/ 278 h 278"/>
                    <a:gd name="T24" fmla="*/ 194 w 275"/>
                    <a:gd name="T25" fmla="*/ 278 h 278"/>
                    <a:gd name="T26" fmla="*/ 161 w 275"/>
                    <a:gd name="T27" fmla="*/ 278 h 278"/>
                    <a:gd name="T28" fmla="*/ 168 w 275"/>
                    <a:gd name="T29" fmla="*/ 239 h 278"/>
                    <a:gd name="T30" fmla="*/ 179 w 275"/>
                    <a:gd name="T31" fmla="*/ 179 h 278"/>
                    <a:gd name="T32" fmla="*/ 138 w 275"/>
                    <a:gd name="T33" fmla="*/ 158 h 278"/>
                    <a:gd name="T34" fmla="*/ 75 w 275"/>
                    <a:gd name="T35" fmla="*/ 234 h 278"/>
                    <a:gd name="T36" fmla="*/ 35 w 275"/>
                    <a:gd name="T37" fmla="*/ 278 h 278"/>
                    <a:gd name="T38" fmla="*/ 0 w 275"/>
                    <a:gd name="T39" fmla="*/ 278 h 278"/>
                    <a:gd name="T40" fmla="*/ 17 w 275"/>
                    <a:gd name="T41" fmla="*/ 183 h 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75" h="278">
                      <a:moveTo>
                        <a:pt x="17" y="183"/>
                      </a:moveTo>
                      <a:cubicBezTo>
                        <a:pt x="27" y="131"/>
                        <a:pt x="38" y="70"/>
                        <a:pt x="42" y="47"/>
                      </a:cubicBezTo>
                      <a:cubicBezTo>
                        <a:pt x="48" y="7"/>
                        <a:pt x="50" y="5"/>
                        <a:pt x="84" y="3"/>
                      </a:cubicBezTo>
                      <a:cubicBezTo>
                        <a:pt x="117" y="0"/>
                        <a:pt x="120" y="1"/>
                        <a:pt x="115" y="21"/>
                      </a:cubicBezTo>
                      <a:cubicBezTo>
                        <a:pt x="112" y="33"/>
                        <a:pt x="107" y="56"/>
                        <a:pt x="104" y="72"/>
                      </a:cubicBezTo>
                      <a:lnTo>
                        <a:pt x="98" y="103"/>
                      </a:lnTo>
                      <a:lnTo>
                        <a:pt x="144" y="103"/>
                      </a:lnTo>
                      <a:cubicBezTo>
                        <a:pt x="194" y="103"/>
                        <a:pt x="194" y="103"/>
                        <a:pt x="205" y="35"/>
                      </a:cubicBezTo>
                      <a:cubicBezTo>
                        <a:pt x="211" y="3"/>
                        <a:pt x="213" y="1"/>
                        <a:pt x="243" y="1"/>
                      </a:cubicBezTo>
                      <a:cubicBezTo>
                        <a:pt x="260" y="1"/>
                        <a:pt x="275" y="5"/>
                        <a:pt x="275" y="11"/>
                      </a:cubicBezTo>
                      <a:cubicBezTo>
                        <a:pt x="275" y="17"/>
                        <a:pt x="264" y="79"/>
                        <a:pt x="251" y="150"/>
                      </a:cubicBezTo>
                      <a:lnTo>
                        <a:pt x="226" y="278"/>
                      </a:lnTo>
                      <a:lnTo>
                        <a:pt x="194" y="278"/>
                      </a:lnTo>
                      <a:lnTo>
                        <a:pt x="161" y="278"/>
                      </a:lnTo>
                      <a:lnTo>
                        <a:pt x="168" y="239"/>
                      </a:lnTo>
                      <a:cubicBezTo>
                        <a:pt x="171" y="217"/>
                        <a:pt x="176" y="190"/>
                        <a:pt x="179" y="179"/>
                      </a:cubicBezTo>
                      <a:cubicBezTo>
                        <a:pt x="184" y="159"/>
                        <a:pt x="181" y="158"/>
                        <a:pt x="138" y="158"/>
                      </a:cubicBezTo>
                      <a:cubicBezTo>
                        <a:pt x="86" y="158"/>
                        <a:pt x="86" y="158"/>
                        <a:pt x="75" y="234"/>
                      </a:cubicBezTo>
                      <a:cubicBezTo>
                        <a:pt x="69" y="278"/>
                        <a:pt x="69" y="278"/>
                        <a:pt x="35" y="278"/>
                      </a:cubicBezTo>
                      <a:lnTo>
                        <a:pt x="0" y="278"/>
                      </a:lnTo>
                      <a:lnTo>
                        <a:pt x="17" y="183"/>
                      </a:ln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50" name="Freeform 31">
                  <a:extLst>
                    <a:ext uri="{FF2B5EF4-FFF2-40B4-BE49-F238E27FC236}">
                      <a16:creationId xmlns:a16="http://schemas.microsoft.com/office/drawing/2014/main" id="{260EF994-D3A0-4755-A8F1-514B3727AD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02751" y="1739900"/>
                  <a:ext cx="233363" cy="234950"/>
                </a:xfrm>
                <a:custGeom>
                  <a:avLst/>
                  <a:gdLst>
                    <a:gd name="T0" fmla="*/ 4 w 280"/>
                    <a:gd name="T1" fmla="*/ 257 h 281"/>
                    <a:gd name="T2" fmla="*/ 31 w 280"/>
                    <a:gd name="T3" fmla="*/ 118 h 281"/>
                    <a:gd name="T4" fmla="*/ 52 w 280"/>
                    <a:gd name="T5" fmla="*/ 0 h 281"/>
                    <a:gd name="T6" fmla="*/ 85 w 280"/>
                    <a:gd name="T7" fmla="*/ 0 h 281"/>
                    <a:gd name="T8" fmla="*/ 119 w 280"/>
                    <a:gd name="T9" fmla="*/ 0 h 281"/>
                    <a:gd name="T10" fmla="*/ 149 w 280"/>
                    <a:gd name="T11" fmla="*/ 79 h 281"/>
                    <a:gd name="T12" fmla="*/ 200 w 280"/>
                    <a:gd name="T13" fmla="*/ 88 h 281"/>
                    <a:gd name="T14" fmla="*/ 248 w 280"/>
                    <a:gd name="T15" fmla="*/ 0 h 281"/>
                    <a:gd name="T16" fmla="*/ 276 w 280"/>
                    <a:gd name="T17" fmla="*/ 21 h 281"/>
                    <a:gd name="T18" fmla="*/ 250 w 280"/>
                    <a:gd name="T19" fmla="*/ 159 h 281"/>
                    <a:gd name="T20" fmla="*/ 229 w 280"/>
                    <a:gd name="T21" fmla="*/ 277 h 281"/>
                    <a:gd name="T22" fmla="*/ 195 w 280"/>
                    <a:gd name="T23" fmla="*/ 277 h 281"/>
                    <a:gd name="T24" fmla="*/ 161 w 280"/>
                    <a:gd name="T25" fmla="*/ 277 h 281"/>
                    <a:gd name="T26" fmla="*/ 131 w 280"/>
                    <a:gd name="T27" fmla="*/ 198 h 281"/>
                    <a:gd name="T28" fmla="*/ 97 w 280"/>
                    <a:gd name="T29" fmla="*/ 123 h 281"/>
                    <a:gd name="T30" fmla="*/ 84 w 280"/>
                    <a:gd name="T31" fmla="*/ 181 h 281"/>
                    <a:gd name="T32" fmla="*/ 32 w 280"/>
                    <a:gd name="T33" fmla="*/ 277 h 281"/>
                    <a:gd name="T34" fmla="*/ 4 w 280"/>
                    <a:gd name="T35" fmla="*/ 257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80" h="281">
                      <a:moveTo>
                        <a:pt x="4" y="257"/>
                      </a:moveTo>
                      <a:cubicBezTo>
                        <a:pt x="7" y="246"/>
                        <a:pt x="19" y="183"/>
                        <a:pt x="31" y="118"/>
                      </a:cubicBezTo>
                      <a:lnTo>
                        <a:pt x="52" y="0"/>
                      </a:lnTo>
                      <a:lnTo>
                        <a:pt x="85" y="0"/>
                      </a:lnTo>
                      <a:lnTo>
                        <a:pt x="119" y="0"/>
                      </a:lnTo>
                      <a:lnTo>
                        <a:pt x="149" y="79"/>
                      </a:lnTo>
                      <a:cubicBezTo>
                        <a:pt x="182" y="164"/>
                        <a:pt x="189" y="165"/>
                        <a:pt x="200" y="88"/>
                      </a:cubicBezTo>
                      <a:cubicBezTo>
                        <a:pt x="211" y="2"/>
                        <a:pt x="213" y="0"/>
                        <a:pt x="248" y="0"/>
                      </a:cubicBezTo>
                      <a:cubicBezTo>
                        <a:pt x="277" y="0"/>
                        <a:pt x="280" y="2"/>
                        <a:pt x="276" y="21"/>
                      </a:cubicBezTo>
                      <a:cubicBezTo>
                        <a:pt x="273" y="32"/>
                        <a:pt x="262" y="94"/>
                        <a:pt x="250" y="159"/>
                      </a:cubicBezTo>
                      <a:lnTo>
                        <a:pt x="229" y="277"/>
                      </a:lnTo>
                      <a:lnTo>
                        <a:pt x="195" y="277"/>
                      </a:lnTo>
                      <a:lnTo>
                        <a:pt x="161" y="277"/>
                      </a:lnTo>
                      <a:lnTo>
                        <a:pt x="131" y="198"/>
                      </a:lnTo>
                      <a:cubicBezTo>
                        <a:pt x="114" y="155"/>
                        <a:pt x="99" y="121"/>
                        <a:pt x="97" y="123"/>
                      </a:cubicBezTo>
                      <a:cubicBezTo>
                        <a:pt x="95" y="125"/>
                        <a:pt x="89" y="151"/>
                        <a:pt x="84" y="181"/>
                      </a:cubicBezTo>
                      <a:cubicBezTo>
                        <a:pt x="67" y="281"/>
                        <a:pt x="69" y="277"/>
                        <a:pt x="32" y="277"/>
                      </a:cubicBezTo>
                      <a:cubicBezTo>
                        <a:pt x="3" y="277"/>
                        <a:pt x="0" y="275"/>
                        <a:pt x="4" y="257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51" name="Freeform 32">
                  <a:extLst>
                    <a:ext uri="{FF2B5EF4-FFF2-40B4-BE49-F238E27FC236}">
                      <a16:creationId xmlns:a16="http://schemas.microsoft.com/office/drawing/2014/main" id="{E057439F-AE56-43CC-ACAB-A75F49662E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34576" y="1739900"/>
                  <a:ext cx="168275" cy="231775"/>
                </a:xfrm>
                <a:custGeom>
                  <a:avLst/>
                  <a:gdLst>
                    <a:gd name="T0" fmla="*/ 0 w 201"/>
                    <a:gd name="T1" fmla="*/ 270 h 277"/>
                    <a:gd name="T2" fmla="*/ 24 w 201"/>
                    <a:gd name="T3" fmla="*/ 139 h 277"/>
                    <a:gd name="T4" fmla="*/ 47 w 201"/>
                    <a:gd name="T5" fmla="*/ 8 h 277"/>
                    <a:gd name="T6" fmla="*/ 79 w 201"/>
                    <a:gd name="T7" fmla="*/ 0 h 277"/>
                    <a:gd name="T8" fmla="*/ 111 w 201"/>
                    <a:gd name="T9" fmla="*/ 11 h 277"/>
                    <a:gd name="T10" fmla="*/ 78 w 201"/>
                    <a:gd name="T11" fmla="*/ 206 h 277"/>
                    <a:gd name="T12" fmla="*/ 137 w 201"/>
                    <a:gd name="T13" fmla="*/ 222 h 277"/>
                    <a:gd name="T14" fmla="*/ 201 w 201"/>
                    <a:gd name="T15" fmla="*/ 222 h 277"/>
                    <a:gd name="T16" fmla="*/ 197 w 201"/>
                    <a:gd name="T17" fmla="*/ 249 h 277"/>
                    <a:gd name="T18" fmla="*/ 192 w 201"/>
                    <a:gd name="T19" fmla="*/ 277 h 277"/>
                    <a:gd name="T20" fmla="*/ 96 w 201"/>
                    <a:gd name="T21" fmla="*/ 277 h 277"/>
                    <a:gd name="T22" fmla="*/ 0 w 201"/>
                    <a:gd name="T23" fmla="*/ 270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01" h="277">
                      <a:moveTo>
                        <a:pt x="0" y="270"/>
                      </a:moveTo>
                      <a:cubicBezTo>
                        <a:pt x="1" y="266"/>
                        <a:pt x="11" y="208"/>
                        <a:pt x="24" y="139"/>
                      </a:cubicBezTo>
                      <a:cubicBezTo>
                        <a:pt x="36" y="71"/>
                        <a:pt x="47" y="12"/>
                        <a:pt x="47" y="8"/>
                      </a:cubicBezTo>
                      <a:cubicBezTo>
                        <a:pt x="47" y="3"/>
                        <a:pt x="61" y="0"/>
                        <a:pt x="79" y="0"/>
                      </a:cubicBezTo>
                      <a:cubicBezTo>
                        <a:pt x="99" y="0"/>
                        <a:pt x="111" y="4"/>
                        <a:pt x="111" y="11"/>
                      </a:cubicBezTo>
                      <a:cubicBezTo>
                        <a:pt x="111" y="27"/>
                        <a:pt x="84" y="185"/>
                        <a:pt x="78" y="206"/>
                      </a:cubicBezTo>
                      <a:cubicBezTo>
                        <a:pt x="74" y="220"/>
                        <a:pt x="80" y="222"/>
                        <a:pt x="137" y="222"/>
                      </a:cubicBezTo>
                      <a:lnTo>
                        <a:pt x="201" y="222"/>
                      </a:lnTo>
                      <a:lnTo>
                        <a:pt x="197" y="249"/>
                      </a:lnTo>
                      <a:lnTo>
                        <a:pt x="192" y="277"/>
                      </a:lnTo>
                      <a:lnTo>
                        <a:pt x="96" y="277"/>
                      </a:lnTo>
                      <a:cubicBezTo>
                        <a:pt x="44" y="277"/>
                        <a:pt x="0" y="274"/>
                        <a:pt x="0" y="270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52" name="Freeform 33">
                  <a:extLst>
                    <a:ext uri="{FF2B5EF4-FFF2-40B4-BE49-F238E27FC236}">
                      <a16:creationId xmlns:a16="http://schemas.microsoft.com/office/drawing/2014/main" id="{B3481B94-E309-4D0F-900C-DF5043E303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9926" y="1739900"/>
                  <a:ext cx="192088" cy="231775"/>
                </a:xfrm>
                <a:custGeom>
                  <a:avLst/>
                  <a:gdLst>
                    <a:gd name="T0" fmla="*/ 49 w 231"/>
                    <a:gd name="T1" fmla="*/ 265 h 277"/>
                    <a:gd name="T2" fmla="*/ 60 w 231"/>
                    <a:gd name="T3" fmla="*/ 211 h 277"/>
                    <a:gd name="T4" fmla="*/ 33 w 231"/>
                    <a:gd name="T5" fmla="*/ 88 h 277"/>
                    <a:gd name="T6" fmla="*/ 0 w 231"/>
                    <a:gd name="T7" fmla="*/ 3 h 277"/>
                    <a:gd name="T8" fmla="*/ 36 w 231"/>
                    <a:gd name="T9" fmla="*/ 0 h 277"/>
                    <a:gd name="T10" fmla="*/ 89 w 231"/>
                    <a:gd name="T11" fmla="*/ 51 h 277"/>
                    <a:gd name="T12" fmla="*/ 105 w 231"/>
                    <a:gd name="T13" fmla="*/ 103 h 277"/>
                    <a:gd name="T14" fmla="*/ 131 w 231"/>
                    <a:gd name="T15" fmla="*/ 51 h 277"/>
                    <a:gd name="T16" fmla="*/ 194 w 231"/>
                    <a:gd name="T17" fmla="*/ 0 h 277"/>
                    <a:gd name="T18" fmla="*/ 231 w 231"/>
                    <a:gd name="T19" fmla="*/ 3 h 277"/>
                    <a:gd name="T20" fmla="*/ 181 w 231"/>
                    <a:gd name="T21" fmla="*/ 93 h 277"/>
                    <a:gd name="T22" fmla="*/ 124 w 231"/>
                    <a:gd name="T23" fmla="*/ 228 h 277"/>
                    <a:gd name="T24" fmla="*/ 118 w 231"/>
                    <a:gd name="T25" fmla="*/ 277 h 277"/>
                    <a:gd name="T26" fmla="*/ 81 w 231"/>
                    <a:gd name="T27" fmla="*/ 277 h 277"/>
                    <a:gd name="T28" fmla="*/ 49 w 231"/>
                    <a:gd name="T29" fmla="*/ 265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31" h="277">
                      <a:moveTo>
                        <a:pt x="49" y="265"/>
                      </a:moveTo>
                      <a:cubicBezTo>
                        <a:pt x="52" y="258"/>
                        <a:pt x="57" y="233"/>
                        <a:pt x="60" y="211"/>
                      </a:cubicBezTo>
                      <a:cubicBezTo>
                        <a:pt x="65" y="177"/>
                        <a:pt x="61" y="156"/>
                        <a:pt x="33" y="88"/>
                      </a:cubicBezTo>
                      <a:cubicBezTo>
                        <a:pt x="15" y="42"/>
                        <a:pt x="0" y="4"/>
                        <a:pt x="0" y="3"/>
                      </a:cubicBezTo>
                      <a:cubicBezTo>
                        <a:pt x="0" y="1"/>
                        <a:pt x="16" y="0"/>
                        <a:pt x="36" y="0"/>
                      </a:cubicBezTo>
                      <a:cubicBezTo>
                        <a:pt x="73" y="0"/>
                        <a:pt x="73" y="0"/>
                        <a:pt x="89" y="51"/>
                      </a:cubicBezTo>
                      <a:lnTo>
                        <a:pt x="105" y="103"/>
                      </a:lnTo>
                      <a:lnTo>
                        <a:pt x="131" y="51"/>
                      </a:lnTo>
                      <a:cubicBezTo>
                        <a:pt x="156" y="2"/>
                        <a:pt x="159" y="0"/>
                        <a:pt x="194" y="0"/>
                      </a:cubicBezTo>
                      <a:cubicBezTo>
                        <a:pt x="214" y="0"/>
                        <a:pt x="231" y="1"/>
                        <a:pt x="231" y="3"/>
                      </a:cubicBezTo>
                      <a:cubicBezTo>
                        <a:pt x="231" y="5"/>
                        <a:pt x="208" y="46"/>
                        <a:pt x="181" y="93"/>
                      </a:cubicBezTo>
                      <a:cubicBezTo>
                        <a:pt x="144" y="156"/>
                        <a:pt x="128" y="193"/>
                        <a:pt x="124" y="228"/>
                      </a:cubicBezTo>
                      <a:lnTo>
                        <a:pt x="118" y="277"/>
                      </a:lnTo>
                      <a:lnTo>
                        <a:pt x="81" y="277"/>
                      </a:lnTo>
                      <a:cubicBezTo>
                        <a:pt x="54" y="277"/>
                        <a:pt x="45" y="274"/>
                        <a:pt x="49" y="265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865E010A-8996-4810-BA53-5BA4974EB7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89751" y="914400"/>
                  <a:ext cx="729156" cy="701455"/>
                </a:xfrm>
                <a:custGeom>
                  <a:avLst/>
                  <a:gdLst>
                    <a:gd name="connsiteX0" fmla="*/ 404698 w 729156"/>
                    <a:gd name="connsiteY0" fmla="*/ 332658 h 701455"/>
                    <a:gd name="connsiteX1" fmla="*/ 286972 w 729156"/>
                    <a:gd name="connsiteY1" fmla="*/ 480399 h 701455"/>
                    <a:gd name="connsiteX2" fmla="*/ 361914 w 729156"/>
                    <a:gd name="connsiteY2" fmla="*/ 547688 h 701455"/>
                    <a:gd name="connsiteX3" fmla="*/ 423533 w 729156"/>
                    <a:gd name="connsiteY3" fmla="*/ 527750 h 701455"/>
                    <a:gd name="connsiteX4" fmla="*/ 434358 w 729156"/>
                    <a:gd name="connsiteY4" fmla="*/ 335851 h 701455"/>
                    <a:gd name="connsiteX5" fmla="*/ 404698 w 729156"/>
                    <a:gd name="connsiteY5" fmla="*/ 332658 h 701455"/>
                    <a:gd name="connsiteX6" fmla="*/ 141564 w 729156"/>
                    <a:gd name="connsiteY6" fmla="*/ 0 h 701455"/>
                    <a:gd name="connsiteX7" fmla="*/ 263975 w 729156"/>
                    <a:gd name="connsiteY7" fmla="*/ 0 h 701455"/>
                    <a:gd name="connsiteX8" fmla="*/ 385554 w 729156"/>
                    <a:gd name="connsiteY8" fmla="*/ 3343 h 701455"/>
                    <a:gd name="connsiteX9" fmla="*/ 343084 w 729156"/>
                    <a:gd name="connsiteY9" fmla="*/ 205612 h 701455"/>
                    <a:gd name="connsiteX10" fmla="*/ 391383 w 729156"/>
                    <a:gd name="connsiteY10" fmla="*/ 198090 h 701455"/>
                    <a:gd name="connsiteX11" fmla="*/ 512961 w 729156"/>
                    <a:gd name="connsiteY11" fmla="*/ 173851 h 701455"/>
                    <a:gd name="connsiteX12" fmla="*/ 628710 w 729156"/>
                    <a:gd name="connsiteY12" fmla="*/ 197254 h 701455"/>
                    <a:gd name="connsiteX13" fmla="*/ 721143 w 729156"/>
                    <a:gd name="connsiteY13" fmla="*/ 440478 h 701455"/>
                    <a:gd name="connsiteX14" fmla="*/ 550434 w 729156"/>
                    <a:gd name="connsiteY14" fmla="*/ 668658 h 701455"/>
                    <a:gd name="connsiteX15" fmla="*/ 328928 w 729156"/>
                    <a:gd name="connsiteY15" fmla="*/ 694568 h 701455"/>
                    <a:gd name="connsiteX16" fmla="*/ 243990 w 729156"/>
                    <a:gd name="connsiteY16" fmla="*/ 647762 h 701455"/>
                    <a:gd name="connsiteX17" fmla="*/ 222339 w 729156"/>
                    <a:gd name="connsiteY17" fmla="*/ 667822 h 701455"/>
                    <a:gd name="connsiteX18" fmla="*/ 109920 w 729156"/>
                    <a:gd name="connsiteY18" fmla="*/ 685374 h 701455"/>
                    <a:gd name="connsiteX19" fmla="*/ 0 w 729156"/>
                    <a:gd name="connsiteY19" fmla="*/ 677852 h 701455"/>
                    <a:gd name="connsiteX20" fmla="*/ 70782 w 729156"/>
                    <a:gd name="connsiteY20" fmla="*/ 333493 h 701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729156" h="701455">
                      <a:moveTo>
                        <a:pt x="404698" y="332658"/>
                      </a:moveTo>
                      <a:cubicBezTo>
                        <a:pt x="336608" y="334838"/>
                        <a:pt x="278957" y="401894"/>
                        <a:pt x="286972" y="480399"/>
                      </a:cubicBezTo>
                      <a:cubicBezTo>
                        <a:pt x="291968" y="531073"/>
                        <a:pt x="310287" y="547688"/>
                        <a:pt x="361914" y="547688"/>
                      </a:cubicBezTo>
                      <a:cubicBezTo>
                        <a:pt x="391058" y="547688"/>
                        <a:pt x="404381" y="543534"/>
                        <a:pt x="423533" y="527750"/>
                      </a:cubicBezTo>
                      <a:cubicBezTo>
                        <a:pt x="490981" y="470430"/>
                        <a:pt x="498475" y="351635"/>
                        <a:pt x="434358" y="335851"/>
                      </a:cubicBezTo>
                      <a:cubicBezTo>
                        <a:pt x="424366" y="333358"/>
                        <a:pt x="414426" y="332346"/>
                        <a:pt x="404698" y="332658"/>
                      </a:cubicBezTo>
                      <a:close/>
                      <a:moveTo>
                        <a:pt x="141564" y="0"/>
                      </a:moveTo>
                      <a:lnTo>
                        <a:pt x="263975" y="0"/>
                      </a:lnTo>
                      <a:cubicBezTo>
                        <a:pt x="330594" y="0"/>
                        <a:pt x="385554" y="1672"/>
                        <a:pt x="385554" y="3343"/>
                      </a:cubicBezTo>
                      <a:cubicBezTo>
                        <a:pt x="385554" y="7522"/>
                        <a:pt x="351412" y="169672"/>
                        <a:pt x="343084" y="205612"/>
                      </a:cubicBezTo>
                      <a:cubicBezTo>
                        <a:pt x="338921" y="222329"/>
                        <a:pt x="340586" y="222329"/>
                        <a:pt x="391383" y="198090"/>
                      </a:cubicBezTo>
                      <a:cubicBezTo>
                        <a:pt x="437183" y="176359"/>
                        <a:pt x="450507" y="173851"/>
                        <a:pt x="512961" y="173851"/>
                      </a:cubicBezTo>
                      <a:cubicBezTo>
                        <a:pt x="575416" y="173851"/>
                        <a:pt x="587074" y="175523"/>
                        <a:pt x="628710" y="197254"/>
                      </a:cubicBezTo>
                      <a:cubicBezTo>
                        <a:pt x="711983" y="239881"/>
                        <a:pt x="746125" y="329314"/>
                        <a:pt x="721143" y="440478"/>
                      </a:cubicBezTo>
                      <a:cubicBezTo>
                        <a:pt x="696994" y="548299"/>
                        <a:pt x="636205" y="630210"/>
                        <a:pt x="550434" y="668658"/>
                      </a:cubicBezTo>
                      <a:cubicBezTo>
                        <a:pt x="484648" y="699583"/>
                        <a:pt x="394714" y="709613"/>
                        <a:pt x="328928" y="694568"/>
                      </a:cubicBezTo>
                      <a:cubicBezTo>
                        <a:pt x="289790" y="685374"/>
                        <a:pt x="257313" y="667822"/>
                        <a:pt x="243990" y="647762"/>
                      </a:cubicBezTo>
                      <a:cubicBezTo>
                        <a:pt x="231499" y="630210"/>
                        <a:pt x="227335" y="633553"/>
                        <a:pt x="222339" y="667822"/>
                      </a:cubicBezTo>
                      <a:cubicBezTo>
                        <a:pt x="219841" y="682867"/>
                        <a:pt x="212346" y="683703"/>
                        <a:pt x="109920" y="685374"/>
                      </a:cubicBezTo>
                      <a:cubicBezTo>
                        <a:pt x="24982" y="687046"/>
                        <a:pt x="0" y="685374"/>
                        <a:pt x="0" y="677852"/>
                      </a:cubicBezTo>
                      <a:cubicBezTo>
                        <a:pt x="0" y="672837"/>
                        <a:pt x="32477" y="517374"/>
                        <a:pt x="70782" y="333493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300AB1ED-B079-4DB7-8D6B-0DA7DEBB71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16205" y="1086291"/>
                  <a:ext cx="700240" cy="527478"/>
                </a:xfrm>
                <a:custGeom>
                  <a:avLst/>
                  <a:gdLst>
                    <a:gd name="connsiteX0" fmla="*/ 389193 w 700240"/>
                    <a:gd name="connsiteY0" fmla="*/ 129734 h 527478"/>
                    <a:gd name="connsiteX1" fmla="*/ 288469 w 700240"/>
                    <a:gd name="connsiteY1" fmla="*/ 166537 h 527478"/>
                    <a:gd name="connsiteX2" fmla="*/ 368209 w 700240"/>
                    <a:gd name="connsiteY2" fmla="*/ 207522 h 527478"/>
                    <a:gd name="connsiteX3" fmla="*/ 468933 w 700240"/>
                    <a:gd name="connsiteY3" fmla="*/ 190793 h 527478"/>
                    <a:gd name="connsiteX4" fmla="*/ 446270 w 700240"/>
                    <a:gd name="connsiteY4" fmla="*/ 152318 h 527478"/>
                    <a:gd name="connsiteX5" fmla="*/ 389193 w 700240"/>
                    <a:gd name="connsiteY5" fmla="*/ 129734 h 527478"/>
                    <a:gd name="connsiteX6" fmla="*/ 356206 w 700240"/>
                    <a:gd name="connsiteY6" fmla="*/ 2529 h 527478"/>
                    <a:gd name="connsiteX7" fmla="*/ 563510 w 700240"/>
                    <a:gd name="connsiteY7" fmla="*/ 27390 h 527478"/>
                    <a:gd name="connsiteX8" fmla="*/ 678749 w 700240"/>
                    <a:gd name="connsiteY8" fmla="*/ 131847 h 527478"/>
                    <a:gd name="connsiteX9" fmla="*/ 697121 w 700240"/>
                    <a:gd name="connsiteY9" fmla="*/ 286442 h 527478"/>
                    <a:gd name="connsiteX10" fmla="*/ 692110 w 700240"/>
                    <a:gd name="connsiteY10" fmla="*/ 314019 h 527478"/>
                    <a:gd name="connsiteX11" fmla="*/ 463303 w 700240"/>
                    <a:gd name="connsiteY11" fmla="*/ 314019 h 527478"/>
                    <a:gd name="connsiteX12" fmla="*/ 235330 w 700240"/>
                    <a:gd name="connsiteY12" fmla="*/ 314019 h 527478"/>
                    <a:gd name="connsiteX13" fmla="*/ 240340 w 700240"/>
                    <a:gd name="connsiteY13" fmla="*/ 334910 h 527478"/>
                    <a:gd name="connsiteX14" fmla="*/ 264557 w 700240"/>
                    <a:gd name="connsiteY14" fmla="*/ 375857 h 527478"/>
                    <a:gd name="connsiteX15" fmla="*/ 333033 w 700240"/>
                    <a:gd name="connsiteY15" fmla="*/ 395077 h 527478"/>
                    <a:gd name="connsiteX16" fmla="*/ 405683 w 700240"/>
                    <a:gd name="connsiteY16" fmla="*/ 377529 h 527478"/>
                    <a:gd name="connsiteX17" fmla="*/ 545974 w 700240"/>
                    <a:gd name="connsiteY17" fmla="*/ 359980 h 527478"/>
                    <a:gd name="connsiteX18" fmla="*/ 662048 w 700240"/>
                    <a:gd name="connsiteY18" fmla="*/ 359980 h 527478"/>
                    <a:gd name="connsiteX19" fmla="*/ 650357 w 700240"/>
                    <a:gd name="connsiteY19" fmla="*/ 382543 h 527478"/>
                    <a:gd name="connsiteX20" fmla="*/ 446601 w 700240"/>
                    <a:gd name="connsiteY20" fmla="*/ 511233 h 527478"/>
                    <a:gd name="connsiteX21" fmla="*/ 194412 w 700240"/>
                    <a:gd name="connsiteY21" fmla="*/ 519590 h 527478"/>
                    <a:gd name="connsiteX22" fmla="*/ 55791 w 700240"/>
                    <a:gd name="connsiteY22" fmla="*/ 452737 h 527478"/>
                    <a:gd name="connsiteX23" fmla="*/ 152659 w 700240"/>
                    <a:gd name="connsiteY23" fmla="*/ 66666 h 527478"/>
                    <a:gd name="connsiteX24" fmla="*/ 356206 w 700240"/>
                    <a:gd name="connsiteY24" fmla="*/ 2529 h 527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00240" h="527478">
                      <a:moveTo>
                        <a:pt x="389193" y="129734"/>
                      </a:moveTo>
                      <a:cubicBezTo>
                        <a:pt x="345546" y="129734"/>
                        <a:pt x="316168" y="140608"/>
                        <a:pt x="288469" y="166537"/>
                      </a:cubicBezTo>
                      <a:cubicBezTo>
                        <a:pt x="249858" y="203340"/>
                        <a:pt x="257413" y="207522"/>
                        <a:pt x="368209" y="207522"/>
                      </a:cubicBezTo>
                      <a:cubicBezTo>
                        <a:pt x="465576" y="207522"/>
                        <a:pt x="468933" y="206686"/>
                        <a:pt x="468933" y="190793"/>
                      </a:cubicBezTo>
                      <a:cubicBezTo>
                        <a:pt x="468933" y="182429"/>
                        <a:pt x="458861" y="164864"/>
                        <a:pt x="446270" y="152318"/>
                      </a:cubicBezTo>
                      <a:cubicBezTo>
                        <a:pt x="428644" y="133916"/>
                        <a:pt x="416892" y="129734"/>
                        <a:pt x="389193" y="129734"/>
                      </a:cubicBezTo>
                      <a:close/>
                      <a:moveTo>
                        <a:pt x="356206" y="2529"/>
                      </a:moveTo>
                      <a:cubicBezTo>
                        <a:pt x="430944" y="-4574"/>
                        <a:pt x="506308" y="3156"/>
                        <a:pt x="563510" y="27390"/>
                      </a:cubicBezTo>
                      <a:cubicBezTo>
                        <a:pt x="608604" y="46610"/>
                        <a:pt x="658708" y="91735"/>
                        <a:pt x="678749" y="131847"/>
                      </a:cubicBezTo>
                      <a:cubicBezTo>
                        <a:pt x="696286" y="166108"/>
                        <a:pt x="705471" y="242988"/>
                        <a:pt x="697121" y="286442"/>
                      </a:cubicBezTo>
                      <a:lnTo>
                        <a:pt x="692110" y="314019"/>
                      </a:lnTo>
                      <a:lnTo>
                        <a:pt x="463303" y="314019"/>
                      </a:lnTo>
                      <a:lnTo>
                        <a:pt x="235330" y="314019"/>
                      </a:lnTo>
                      <a:lnTo>
                        <a:pt x="240340" y="334910"/>
                      </a:lnTo>
                      <a:cubicBezTo>
                        <a:pt x="243681" y="346609"/>
                        <a:pt x="254537" y="364994"/>
                        <a:pt x="264557" y="375857"/>
                      </a:cubicBezTo>
                      <a:cubicBezTo>
                        <a:pt x="281259" y="392570"/>
                        <a:pt x="290444" y="395077"/>
                        <a:pt x="333033" y="395077"/>
                      </a:cubicBezTo>
                      <a:cubicBezTo>
                        <a:pt x="372281" y="395077"/>
                        <a:pt x="387312" y="391735"/>
                        <a:pt x="405683" y="377529"/>
                      </a:cubicBezTo>
                      <a:cubicBezTo>
                        <a:pt x="428230" y="361651"/>
                        <a:pt x="437416" y="359980"/>
                        <a:pt x="545974" y="359980"/>
                      </a:cubicBezTo>
                      <a:lnTo>
                        <a:pt x="662048" y="359980"/>
                      </a:lnTo>
                      <a:lnTo>
                        <a:pt x="650357" y="382543"/>
                      </a:lnTo>
                      <a:cubicBezTo>
                        <a:pt x="623635" y="434353"/>
                        <a:pt x="540129" y="486164"/>
                        <a:pt x="446601" y="511233"/>
                      </a:cubicBezTo>
                      <a:cubicBezTo>
                        <a:pt x="378126" y="528782"/>
                        <a:pt x="252866" y="532960"/>
                        <a:pt x="194412" y="519590"/>
                      </a:cubicBezTo>
                      <a:cubicBezTo>
                        <a:pt x="125937" y="503712"/>
                        <a:pt x="95874" y="488670"/>
                        <a:pt x="55791" y="452737"/>
                      </a:cubicBezTo>
                      <a:cubicBezTo>
                        <a:pt x="-48592" y="355802"/>
                        <a:pt x="-993" y="165273"/>
                        <a:pt x="152659" y="66666"/>
                      </a:cubicBezTo>
                      <a:cubicBezTo>
                        <a:pt x="207356" y="31568"/>
                        <a:pt x="281468" y="9632"/>
                        <a:pt x="356206" y="2529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48699124-E1B6-4D16-B4B4-7BB48F9C1E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20727" y="914400"/>
                  <a:ext cx="771262" cy="700906"/>
                </a:xfrm>
                <a:custGeom>
                  <a:avLst/>
                  <a:gdLst>
                    <a:gd name="connsiteX0" fmla="*/ 373289 w 771262"/>
                    <a:gd name="connsiteY0" fmla="*/ 333244 h 700906"/>
                    <a:gd name="connsiteX1" fmla="*/ 277011 w 771262"/>
                    <a:gd name="connsiteY1" fmla="*/ 383990 h 700906"/>
                    <a:gd name="connsiteX2" fmla="*/ 270299 w 771262"/>
                    <a:gd name="connsiteY2" fmla="*/ 537580 h 700906"/>
                    <a:gd name="connsiteX3" fmla="*/ 372660 w 771262"/>
                    <a:gd name="connsiteY3" fmla="*/ 535919 h 700906"/>
                    <a:gd name="connsiteX4" fmla="*/ 445655 w 771262"/>
                    <a:gd name="connsiteY4" fmla="*/ 383990 h 700906"/>
                    <a:gd name="connsiteX5" fmla="*/ 373289 w 771262"/>
                    <a:gd name="connsiteY5" fmla="*/ 333244 h 700906"/>
                    <a:gd name="connsiteX6" fmla="*/ 529127 w 771262"/>
                    <a:gd name="connsiteY6" fmla="*/ 0 h 700906"/>
                    <a:gd name="connsiteX7" fmla="*/ 651594 w 771262"/>
                    <a:gd name="connsiteY7" fmla="*/ 0 h 700906"/>
                    <a:gd name="connsiteX8" fmla="*/ 770729 w 771262"/>
                    <a:gd name="connsiteY8" fmla="*/ 13356 h 700906"/>
                    <a:gd name="connsiteX9" fmla="*/ 700747 w 771262"/>
                    <a:gd name="connsiteY9" fmla="*/ 343079 h 700906"/>
                    <a:gd name="connsiteX10" fmla="*/ 629933 w 771262"/>
                    <a:gd name="connsiteY10" fmla="*/ 672802 h 700906"/>
                    <a:gd name="connsiteX11" fmla="*/ 518296 w 771262"/>
                    <a:gd name="connsiteY11" fmla="*/ 686158 h 700906"/>
                    <a:gd name="connsiteX12" fmla="*/ 409992 w 771262"/>
                    <a:gd name="connsiteY12" fmla="*/ 686158 h 700906"/>
                    <a:gd name="connsiteX13" fmla="*/ 413325 w 771262"/>
                    <a:gd name="connsiteY13" fmla="*/ 661116 h 700906"/>
                    <a:gd name="connsiteX14" fmla="*/ 415824 w 771262"/>
                    <a:gd name="connsiteY14" fmla="*/ 636073 h 700906"/>
                    <a:gd name="connsiteX15" fmla="*/ 375002 w 771262"/>
                    <a:gd name="connsiteY15" fmla="*/ 660281 h 700906"/>
                    <a:gd name="connsiteX16" fmla="*/ 143397 w 771262"/>
                    <a:gd name="connsiteY16" fmla="*/ 690332 h 700906"/>
                    <a:gd name="connsiteX17" fmla="*/ 20097 w 771262"/>
                    <a:gd name="connsiteY17" fmla="*/ 598510 h 700906"/>
                    <a:gd name="connsiteX18" fmla="*/ 130900 w 771262"/>
                    <a:gd name="connsiteY18" fmla="*/ 237901 h 700906"/>
                    <a:gd name="connsiteX19" fmla="*/ 451648 w 771262"/>
                    <a:gd name="connsiteY19" fmla="*/ 204512 h 700906"/>
                    <a:gd name="connsiteX20" fmla="*/ 479973 w 771262"/>
                    <a:gd name="connsiteY20" fmla="*/ 222876 h 700906"/>
                    <a:gd name="connsiteX21" fmla="*/ 491637 w 771262"/>
                    <a:gd name="connsiteY21" fmla="*/ 171122 h 700906"/>
                    <a:gd name="connsiteX22" fmla="*/ 515797 w 771262"/>
                    <a:gd name="connsiteY22" fmla="*/ 59267 h 700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71262" h="700906">
                      <a:moveTo>
                        <a:pt x="373289" y="333244"/>
                      </a:moveTo>
                      <a:cubicBezTo>
                        <a:pt x="338469" y="333140"/>
                        <a:pt x="299665" y="349952"/>
                        <a:pt x="277011" y="383990"/>
                      </a:cubicBezTo>
                      <a:cubicBezTo>
                        <a:pt x="239255" y="441275"/>
                        <a:pt x="235899" y="511843"/>
                        <a:pt x="270299" y="537580"/>
                      </a:cubicBezTo>
                      <a:cubicBezTo>
                        <a:pt x="287918" y="550863"/>
                        <a:pt x="345811" y="550033"/>
                        <a:pt x="372660" y="535919"/>
                      </a:cubicBezTo>
                      <a:cubicBezTo>
                        <a:pt x="421323" y="511013"/>
                        <a:pt x="456562" y="438784"/>
                        <a:pt x="445655" y="383990"/>
                      </a:cubicBezTo>
                      <a:cubicBezTo>
                        <a:pt x="438942" y="350367"/>
                        <a:pt x="408108" y="333348"/>
                        <a:pt x="373289" y="333244"/>
                      </a:cubicBezTo>
                      <a:close/>
                      <a:moveTo>
                        <a:pt x="529127" y="0"/>
                      </a:moveTo>
                      <a:lnTo>
                        <a:pt x="651594" y="0"/>
                      </a:lnTo>
                      <a:cubicBezTo>
                        <a:pt x="764897" y="0"/>
                        <a:pt x="774061" y="835"/>
                        <a:pt x="770729" y="13356"/>
                      </a:cubicBezTo>
                      <a:cubicBezTo>
                        <a:pt x="769062" y="20869"/>
                        <a:pt x="737404" y="168618"/>
                        <a:pt x="700747" y="343079"/>
                      </a:cubicBezTo>
                      <a:cubicBezTo>
                        <a:pt x="664091" y="516705"/>
                        <a:pt x="632432" y="665289"/>
                        <a:pt x="629933" y="672802"/>
                      </a:cubicBezTo>
                      <a:cubicBezTo>
                        <a:pt x="626601" y="685323"/>
                        <a:pt x="614937" y="686158"/>
                        <a:pt x="518296" y="686158"/>
                      </a:cubicBezTo>
                      <a:lnTo>
                        <a:pt x="409992" y="686158"/>
                      </a:lnTo>
                      <a:lnTo>
                        <a:pt x="413325" y="661116"/>
                      </a:lnTo>
                      <a:lnTo>
                        <a:pt x="415824" y="636073"/>
                      </a:lnTo>
                      <a:lnTo>
                        <a:pt x="375002" y="660281"/>
                      </a:lnTo>
                      <a:cubicBezTo>
                        <a:pt x="307520" y="701183"/>
                        <a:pt x="228374" y="711200"/>
                        <a:pt x="143397" y="690332"/>
                      </a:cubicBezTo>
                      <a:cubicBezTo>
                        <a:pt x="87579" y="676976"/>
                        <a:pt x="43424" y="644421"/>
                        <a:pt x="20097" y="598510"/>
                      </a:cubicBezTo>
                      <a:cubicBezTo>
                        <a:pt x="-32389" y="497506"/>
                        <a:pt x="22596" y="319706"/>
                        <a:pt x="130900" y="237901"/>
                      </a:cubicBezTo>
                      <a:cubicBezTo>
                        <a:pt x="229207" y="163609"/>
                        <a:pt x="368337" y="148584"/>
                        <a:pt x="451648" y="204512"/>
                      </a:cubicBezTo>
                      <a:lnTo>
                        <a:pt x="479973" y="222876"/>
                      </a:lnTo>
                      <a:lnTo>
                        <a:pt x="491637" y="171122"/>
                      </a:lnTo>
                      <a:cubicBezTo>
                        <a:pt x="497469" y="142741"/>
                        <a:pt x="508299" y="92656"/>
                        <a:pt x="515797" y="59267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352FE49D-A2BC-489C-87DF-762F9B8B6B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26408" y="914401"/>
                  <a:ext cx="770055" cy="701975"/>
                </a:xfrm>
                <a:custGeom>
                  <a:avLst/>
                  <a:gdLst>
                    <a:gd name="connsiteX0" fmla="*/ 356592 w 770055"/>
                    <a:gd name="connsiteY0" fmla="*/ 333706 h 701975"/>
                    <a:gd name="connsiteX1" fmla="*/ 314927 w 770055"/>
                    <a:gd name="connsiteY1" fmla="*/ 346680 h 701975"/>
                    <a:gd name="connsiteX2" fmla="*/ 262347 w 770055"/>
                    <a:gd name="connsiteY2" fmla="*/ 534268 h 701975"/>
                    <a:gd name="connsiteX3" fmla="*/ 324108 w 770055"/>
                    <a:gd name="connsiteY3" fmla="*/ 546774 h 701975"/>
                    <a:gd name="connsiteX4" fmla="*/ 396719 w 770055"/>
                    <a:gd name="connsiteY4" fmla="*/ 517594 h 701975"/>
                    <a:gd name="connsiteX5" fmla="*/ 442622 w 770055"/>
                    <a:gd name="connsiteY5" fmla="*/ 386699 h 701975"/>
                    <a:gd name="connsiteX6" fmla="*/ 356592 w 770055"/>
                    <a:gd name="connsiteY6" fmla="*/ 333706 h 701975"/>
                    <a:gd name="connsiteX7" fmla="*/ 525933 w 770055"/>
                    <a:gd name="connsiteY7" fmla="*/ 0 h 701975"/>
                    <a:gd name="connsiteX8" fmla="*/ 648411 w 770055"/>
                    <a:gd name="connsiteY8" fmla="*/ 0 h 701975"/>
                    <a:gd name="connsiteX9" fmla="*/ 770055 w 770055"/>
                    <a:gd name="connsiteY9" fmla="*/ 1671 h 701975"/>
                    <a:gd name="connsiteX10" fmla="*/ 626748 w 770055"/>
                    <a:gd name="connsiteY10" fmla="*/ 673514 h 701975"/>
                    <a:gd name="connsiteX11" fmla="*/ 514269 w 770055"/>
                    <a:gd name="connsiteY11" fmla="*/ 686884 h 701975"/>
                    <a:gd name="connsiteX12" fmla="*/ 405955 w 770055"/>
                    <a:gd name="connsiteY12" fmla="*/ 686884 h 701975"/>
                    <a:gd name="connsiteX13" fmla="*/ 410121 w 770055"/>
                    <a:gd name="connsiteY13" fmla="*/ 660979 h 701975"/>
                    <a:gd name="connsiteX14" fmla="*/ 414287 w 770055"/>
                    <a:gd name="connsiteY14" fmla="*/ 635075 h 701975"/>
                    <a:gd name="connsiteX15" fmla="*/ 371795 w 770055"/>
                    <a:gd name="connsiteY15" fmla="*/ 660979 h 701975"/>
                    <a:gd name="connsiteX16" fmla="*/ 138504 w 770055"/>
                    <a:gd name="connsiteY16" fmla="*/ 690226 h 701975"/>
                    <a:gd name="connsiteX17" fmla="*/ 17693 w 770055"/>
                    <a:gd name="connsiteY17" fmla="*/ 597472 h 701975"/>
                    <a:gd name="connsiteX18" fmla="*/ 1030 w 770055"/>
                    <a:gd name="connsiteY18" fmla="*/ 487169 h 701975"/>
                    <a:gd name="connsiteX19" fmla="*/ 32690 w 770055"/>
                    <a:gd name="connsiteY19" fmla="*/ 360990 h 701975"/>
                    <a:gd name="connsiteX20" fmla="*/ 241819 w 770055"/>
                    <a:gd name="connsiteY20" fmla="*/ 181331 h 701975"/>
                    <a:gd name="connsiteX21" fmla="*/ 450114 w 770055"/>
                    <a:gd name="connsiteY21" fmla="*/ 204728 h 701975"/>
                    <a:gd name="connsiteX22" fmla="*/ 476776 w 770055"/>
                    <a:gd name="connsiteY22" fmla="*/ 223112 h 701975"/>
                    <a:gd name="connsiteX23" fmla="*/ 484274 w 770055"/>
                    <a:gd name="connsiteY23" fmla="*/ 194701 h 701975"/>
                    <a:gd name="connsiteX24" fmla="*/ 508436 w 770055"/>
                    <a:gd name="connsiteY24" fmla="*/ 82727 h 701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70055" h="701975">
                      <a:moveTo>
                        <a:pt x="356592" y="333706"/>
                      </a:moveTo>
                      <a:cubicBezTo>
                        <a:pt x="342886" y="335165"/>
                        <a:pt x="328698" y="339385"/>
                        <a:pt x="314927" y="346680"/>
                      </a:cubicBezTo>
                      <a:cubicBezTo>
                        <a:pt x="257339" y="376694"/>
                        <a:pt x="223955" y="495917"/>
                        <a:pt x="262347" y="534268"/>
                      </a:cubicBezTo>
                      <a:cubicBezTo>
                        <a:pt x="275701" y="547608"/>
                        <a:pt x="285716" y="549275"/>
                        <a:pt x="324108" y="546774"/>
                      </a:cubicBezTo>
                      <a:cubicBezTo>
                        <a:pt x="363334" y="544273"/>
                        <a:pt x="373350" y="540104"/>
                        <a:pt x="396719" y="517594"/>
                      </a:cubicBezTo>
                      <a:cubicBezTo>
                        <a:pt x="428434" y="486746"/>
                        <a:pt x="450968" y="422549"/>
                        <a:pt x="442622" y="386699"/>
                      </a:cubicBezTo>
                      <a:cubicBezTo>
                        <a:pt x="434485" y="349807"/>
                        <a:pt x="397710" y="329329"/>
                        <a:pt x="356592" y="333706"/>
                      </a:cubicBezTo>
                      <a:close/>
                      <a:moveTo>
                        <a:pt x="525933" y="0"/>
                      </a:moveTo>
                      <a:lnTo>
                        <a:pt x="648411" y="0"/>
                      </a:lnTo>
                      <a:cubicBezTo>
                        <a:pt x="715065" y="0"/>
                        <a:pt x="770055" y="836"/>
                        <a:pt x="770055" y="1671"/>
                      </a:cubicBezTo>
                      <a:cubicBezTo>
                        <a:pt x="770055" y="7521"/>
                        <a:pt x="630914" y="660979"/>
                        <a:pt x="626748" y="673514"/>
                      </a:cubicBezTo>
                      <a:cubicBezTo>
                        <a:pt x="623415" y="686048"/>
                        <a:pt x="610918" y="686884"/>
                        <a:pt x="514269" y="686884"/>
                      </a:cubicBezTo>
                      <a:lnTo>
                        <a:pt x="405955" y="686884"/>
                      </a:lnTo>
                      <a:lnTo>
                        <a:pt x="410121" y="660979"/>
                      </a:lnTo>
                      <a:lnTo>
                        <a:pt x="414287" y="635075"/>
                      </a:lnTo>
                      <a:lnTo>
                        <a:pt x="371795" y="660979"/>
                      </a:lnTo>
                      <a:cubicBezTo>
                        <a:pt x="302641" y="702761"/>
                        <a:pt x="221822" y="712788"/>
                        <a:pt x="138504" y="690226"/>
                      </a:cubicBezTo>
                      <a:cubicBezTo>
                        <a:pt x="77682" y="674349"/>
                        <a:pt x="41855" y="645938"/>
                        <a:pt x="17693" y="597472"/>
                      </a:cubicBezTo>
                      <a:cubicBezTo>
                        <a:pt x="-637" y="559869"/>
                        <a:pt x="-1470" y="549006"/>
                        <a:pt x="1030" y="487169"/>
                      </a:cubicBezTo>
                      <a:cubicBezTo>
                        <a:pt x="4362" y="427004"/>
                        <a:pt x="7695" y="411128"/>
                        <a:pt x="32690" y="360990"/>
                      </a:cubicBezTo>
                      <a:cubicBezTo>
                        <a:pt x="79348" y="266564"/>
                        <a:pt x="150169" y="205564"/>
                        <a:pt x="241819" y="181331"/>
                      </a:cubicBezTo>
                      <a:cubicBezTo>
                        <a:pt x="319304" y="161276"/>
                        <a:pt x="399290" y="170468"/>
                        <a:pt x="450114" y="204728"/>
                      </a:cubicBezTo>
                      <a:lnTo>
                        <a:pt x="476776" y="223112"/>
                      </a:lnTo>
                      <a:lnTo>
                        <a:pt x="484274" y="194701"/>
                      </a:lnTo>
                      <a:cubicBezTo>
                        <a:pt x="488440" y="178824"/>
                        <a:pt x="499271" y="128686"/>
                        <a:pt x="508436" y="82727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2" name="Freeform: Shape 171">
                  <a:extLst>
                    <a:ext uri="{FF2B5EF4-FFF2-40B4-BE49-F238E27FC236}">
                      <a16:creationId xmlns:a16="http://schemas.microsoft.com/office/drawing/2014/main" id="{E91CC417-9B1B-46A9-B2AC-172B8C6E96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27049" y="1086266"/>
                  <a:ext cx="699437" cy="527936"/>
                </a:xfrm>
                <a:custGeom>
                  <a:avLst/>
                  <a:gdLst>
                    <a:gd name="connsiteX0" fmla="*/ 369987 w 699437"/>
                    <a:gd name="connsiteY0" fmla="*/ 129062 h 527936"/>
                    <a:gd name="connsiteX1" fmla="*/ 274157 w 699437"/>
                    <a:gd name="connsiteY1" fmla="*/ 182941 h 527936"/>
                    <a:gd name="connsiteX2" fmla="*/ 259914 w 699437"/>
                    <a:gd name="connsiteY2" fmla="*/ 207547 h 527936"/>
                    <a:gd name="connsiteX3" fmla="*/ 365483 w 699437"/>
                    <a:gd name="connsiteY3" fmla="*/ 207547 h 527936"/>
                    <a:gd name="connsiteX4" fmla="*/ 471052 w 699437"/>
                    <a:gd name="connsiteY4" fmla="*/ 199062 h 527936"/>
                    <a:gd name="connsiteX5" fmla="*/ 460160 w 699437"/>
                    <a:gd name="connsiteY5" fmla="*/ 169365 h 527936"/>
                    <a:gd name="connsiteX6" fmla="*/ 369987 w 699437"/>
                    <a:gd name="connsiteY6" fmla="*/ 129062 h 527936"/>
                    <a:gd name="connsiteX7" fmla="*/ 428207 w 699437"/>
                    <a:gd name="connsiteY7" fmla="*/ 578 h 527936"/>
                    <a:gd name="connsiteX8" fmla="*/ 623172 w 699437"/>
                    <a:gd name="connsiteY8" fmla="*/ 63639 h 527936"/>
                    <a:gd name="connsiteX9" fmla="*/ 697560 w 699437"/>
                    <a:gd name="connsiteY9" fmla="*/ 272795 h 527936"/>
                    <a:gd name="connsiteX10" fmla="*/ 692545 w 699437"/>
                    <a:gd name="connsiteY10" fmla="*/ 314626 h 527936"/>
                    <a:gd name="connsiteX11" fmla="*/ 466037 w 699437"/>
                    <a:gd name="connsiteY11" fmla="*/ 314626 h 527936"/>
                    <a:gd name="connsiteX12" fmla="*/ 238694 w 699437"/>
                    <a:gd name="connsiteY12" fmla="*/ 314626 h 527936"/>
                    <a:gd name="connsiteX13" fmla="*/ 239530 w 699437"/>
                    <a:gd name="connsiteY13" fmla="*/ 332195 h 527936"/>
                    <a:gd name="connsiteX14" fmla="*/ 397500 w 699437"/>
                    <a:gd name="connsiteY14" fmla="*/ 380719 h 527936"/>
                    <a:gd name="connsiteX15" fmla="*/ 542097 w 699437"/>
                    <a:gd name="connsiteY15" fmla="*/ 361477 h 527936"/>
                    <a:gd name="connsiteX16" fmla="*/ 656605 w 699437"/>
                    <a:gd name="connsiteY16" fmla="*/ 369007 h 527936"/>
                    <a:gd name="connsiteX17" fmla="*/ 620665 w 699437"/>
                    <a:gd name="connsiteY17" fmla="*/ 415858 h 527936"/>
                    <a:gd name="connsiteX18" fmla="*/ 443470 w 699437"/>
                    <a:gd name="connsiteY18" fmla="*/ 512069 h 527936"/>
                    <a:gd name="connsiteX19" fmla="*/ 201082 w 699437"/>
                    <a:gd name="connsiteY19" fmla="*/ 522946 h 527936"/>
                    <a:gd name="connsiteX20" fmla="*/ 14693 w 699437"/>
                    <a:gd name="connsiteY20" fmla="*/ 402472 h 527936"/>
                    <a:gd name="connsiteX21" fmla="*/ 1320 w 699437"/>
                    <a:gd name="connsiteY21" fmla="*/ 307096 h 527936"/>
                    <a:gd name="connsiteX22" fmla="*/ 88246 w 699437"/>
                    <a:gd name="connsiteY22" fmla="*/ 117183 h 527936"/>
                    <a:gd name="connsiteX23" fmla="*/ 428207 w 699437"/>
                    <a:gd name="connsiteY23" fmla="*/ 578 h 52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699437" h="527936">
                      <a:moveTo>
                        <a:pt x="369987" y="129062"/>
                      </a:moveTo>
                      <a:cubicBezTo>
                        <a:pt x="332179" y="131819"/>
                        <a:pt x="293428" y="150274"/>
                        <a:pt x="274157" y="182941"/>
                      </a:cubicBezTo>
                      <a:lnTo>
                        <a:pt x="259914" y="207547"/>
                      </a:lnTo>
                      <a:lnTo>
                        <a:pt x="365483" y="207547"/>
                      </a:lnTo>
                      <a:cubicBezTo>
                        <a:pt x="434187" y="207547"/>
                        <a:pt x="471052" y="204153"/>
                        <a:pt x="471052" y="199062"/>
                      </a:cubicBezTo>
                      <a:cubicBezTo>
                        <a:pt x="471052" y="194820"/>
                        <a:pt x="466025" y="181244"/>
                        <a:pt x="460160" y="169365"/>
                      </a:cubicBezTo>
                      <a:cubicBezTo>
                        <a:pt x="444660" y="139244"/>
                        <a:pt x="407795" y="126304"/>
                        <a:pt x="369987" y="129062"/>
                      </a:cubicBezTo>
                      <a:close/>
                      <a:moveTo>
                        <a:pt x="428207" y="578"/>
                      </a:moveTo>
                      <a:cubicBezTo>
                        <a:pt x="502304" y="4186"/>
                        <a:pt x="572082" y="24736"/>
                        <a:pt x="623172" y="63639"/>
                      </a:cubicBezTo>
                      <a:cubicBezTo>
                        <a:pt x="676665" y="104633"/>
                        <a:pt x="707590" y="190806"/>
                        <a:pt x="697560" y="272795"/>
                      </a:cubicBezTo>
                      <a:lnTo>
                        <a:pt x="692545" y="314626"/>
                      </a:lnTo>
                      <a:lnTo>
                        <a:pt x="466037" y="314626"/>
                      </a:lnTo>
                      <a:lnTo>
                        <a:pt x="238694" y="314626"/>
                      </a:lnTo>
                      <a:lnTo>
                        <a:pt x="239530" y="332195"/>
                      </a:lnTo>
                      <a:cubicBezTo>
                        <a:pt x="239530" y="392432"/>
                        <a:pt x="332306" y="420877"/>
                        <a:pt x="397500" y="380719"/>
                      </a:cubicBezTo>
                      <a:cubicBezTo>
                        <a:pt x="426754" y="362314"/>
                        <a:pt x="435112" y="361477"/>
                        <a:pt x="542097" y="361477"/>
                      </a:cubicBezTo>
                      <a:cubicBezTo>
                        <a:pt x="616485" y="361477"/>
                        <a:pt x="656605" y="363987"/>
                        <a:pt x="656605" y="369007"/>
                      </a:cubicBezTo>
                      <a:cubicBezTo>
                        <a:pt x="656605" y="373190"/>
                        <a:pt x="639888" y="394105"/>
                        <a:pt x="620665" y="415858"/>
                      </a:cubicBezTo>
                      <a:cubicBezTo>
                        <a:pt x="580545" y="457689"/>
                        <a:pt x="516187" y="493664"/>
                        <a:pt x="443470" y="512069"/>
                      </a:cubicBezTo>
                      <a:cubicBezTo>
                        <a:pt x="384963" y="527129"/>
                        <a:pt x="256246" y="532985"/>
                        <a:pt x="201082" y="522946"/>
                      </a:cubicBezTo>
                      <a:cubicBezTo>
                        <a:pt x="113320" y="507050"/>
                        <a:pt x="43111" y="462709"/>
                        <a:pt x="14693" y="402472"/>
                      </a:cubicBezTo>
                      <a:cubicBezTo>
                        <a:pt x="484" y="373190"/>
                        <a:pt x="-2023" y="358130"/>
                        <a:pt x="1320" y="307096"/>
                      </a:cubicBezTo>
                      <a:cubicBezTo>
                        <a:pt x="5499" y="231800"/>
                        <a:pt x="32246" y="172400"/>
                        <a:pt x="88246" y="117183"/>
                      </a:cubicBezTo>
                      <a:cubicBezTo>
                        <a:pt x="169216" y="35612"/>
                        <a:pt x="304711" y="-5435"/>
                        <a:pt x="428207" y="578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652E5367-DDEB-4A12-A854-1E10BDECB3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8729" y="915416"/>
                  <a:ext cx="771084" cy="700194"/>
                </a:xfrm>
                <a:custGeom>
                  <a:avLst/>
                  <a:gdLst>
                    <a:gd name="connsiteX0" fmla="*/ 366209 w 771084"/>
                    <a:gd name="connsiteY0" fmla="*/ 330260 h 700194"/>
                    <a:gd name="connsiteX1" fmla="*/ 258310 w 771084"/>
                    <a:gd name="connsiteY1" fmla="*/ 422090 h 700194"/>
                    <a:gd name="connsiteX2" fmla="*/ 262485 w 771084"/>
                    <a:gd name="connsiteY2" fmla="*/ 526605 h 700194"/>
                    <a:gd name="connsiteX3" fmla="*/ 319258 w 771084"/>
                    <a:gd name="connsiteY3" fmla="*/ 546672 h 700194"/>
                    <a:gd name="connsiteX4" fmla="*/ 386051 w 771084"/>
                    <a:gd name="connsiteY4" fmla="*/ 529114 h 700194"/>
                    <a:gd name="connsiteX5" fmla="*/ 411933 w 771084"/>
                    <a:gd name="connsiteY5" fmla="*/ 339314 h 700194"/>
                    <a:gd name="connsiteX6" fmla="*/ 366209 w 771084"/>
                    <a:gd name="connsiteY6" fmla="*/ 330260 h 700194"/>
                    <a:gd name="connsiteX7" fmla="*/ 696529 w 771084"/>
                    <a:gd name="connsiteY7" fmla="*/ 3 h 700194"/>
                    <a:gd name="connsiteX8" fmla="*/ 771084 w 771084"/>
                    <a:gd name="connsiteY8" fmla="*/ 3998 h 700194"/>
                    <a:gd name="connsiteX9" fmla="*/ 700228 w 771084"/>
                    <a:gd name="connsiteY9" fmla="*/ 348316 h 700194"/>
                    <a:gd name="connsiteX10" fmla="*/ 628538 w 771084"/>
                    <a:gd name="connsiteY10" fmla="*/ 685948 h 700194"/>
                    <a:gd name="connsiteX11" fmla="*/ 518502 w 771084"/>
                    <a:gd name="connsiteY11" fmla="*/ 685948 h 700194"/>
                    <a:gd name="connsiteX12" fmla="*/ 407633 w 771084"/>
                    <a:gd name="connsiteY12" fmla="*/ 685948 h 700194"/>
                    <a:gd name="connsiteX13" fmla="*/ 412634 w 771084"/>
                    <a:gd name="connsiteY13" fmla="*/ 659205 h 700194"/>
                    <a:gd name="connsiteX14" fmla="*/ 418470 w 771084"/>
                    <a:gd name="connsiteY14" fmla="*/ 631626 h 700194"/>
                    <a:gd name="connsiteX15" fmla="*/ 383458 w 771084"/>
                    <a:gd name="connsiteY15" fmla="*/ 655026 h 700194"/>
                    <a:gd name="connsiteX16" fmla="*/ 156718 w 771084"/>
                    <a:gd name="connsiteY16" fmla="*/ 693470 h 700194"/>
                    <a:gd name="connsiteX17" fmla="*/ 10838 w 771084"/>
                    <a:gd name="connsiteY17" fmla="*/ 426038 h 700194"/>
                    <a:gd name="connsiteX18" fmla="*/ 190896 w 771084"/>
                    <a:gd name="connsiteY18" fmla="*/ 201229 h 700194"/>
                    <a:gd name="connsiteX19" fmla="*/ 323439 w 771084"/>
                    <a:gd name="connsiteY19" fmla="*/ 172814 h 700194"/>
                    <a:gd name="connsiteX20" fmla="*/ 464318 w 771084"/>
                    <a:gd name="connsiteY20" fmla="*/ 212929 h 700194"/>
                    <a:gd name="connsiteX21" fmla="*/ 480990 w 771084"/>
                    <a:gd name="connsiteY21" fmla="*/ 222122 h 700194"/>
                    <a:gd name="connsiteX22" fmla="*/ 505998 w 771084"/>
                    <a:gd name="connsiteY22" fmla="*/ 110971 h 700194"/>
                    <a:gd name="connsiteX23" fmla="*/ 528505 w 771084"/>
                    <a:gd name="connsiteY23" fmla="*/ 2327 h 700194"/>
                    <a:gd name="connsiteX24" fmla="*/ 649378 w 771084"/>
                    <a:gd name="connsiteY24" fmla="*/ 655 h 700194"/>
                    <a:gd name="connsiteX25" fmla="*/ 696529 w 771084"/>
                    <a:gd name="connsiteY25" fmla="*/ 3 h 700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771084" h="700194">
                      <a:moveTo>
                        <a:pt x="366209" y="330260"/>
                      </a:moveTo>
                      <a:cubicBezTo>
                        <a:pt x="320615" y="332416"/>
                        <a:pt x="277722" y="366906"/>
                        <a:pt x="258310" y="422090"/>
                      </a:cubicBezTo>
                      <a:cubicBezTo>
                        <a:pt x="242447" y="468077"/>
                        <a:pt x="243282" y="502358"/>
                        <a:pt x="262485" y="526605"/>
                      </a:cubicBezTo>
                      <a:cubicBezTo>
                        <a:pt x="275843" y="543328"/>
                        <a:pt x="284192" y="546672"/>
                        <a:pt x="319258" y="546672"/>
                      </a:cubicBezTo>
                      <a:cubicBezTo>
                        <a:pt x="348480" y="546672"/>
                        <a:pt x="366848" y="541655"/>
                        <a:pt x="386051" y="529114"/>
                      </a:cubicBezTo>
                      <a:cubicBezTo>
                        <a:pt x="451174" y="484799"/>
                        <a:pt x="467872" y="364398"/>
                        <a:pt x="411933" y="339314"/>
                      </a:cubicBezTo>
                      <a:cubicBezTo>
                        <a:pt x="396905" y="332416"/>
                        <a:pt x="381407" y="329542"/>
                        <a:pt x="366209" y="330260"/>
                      </a:cubicBezTo>
                      <a:close/>
                      <a:moveTo>
                        <a:pt x="696529" y="3"/>
                      </a:moveTo>
                      <a:cubicBezTo>
                        <a:pt x="740136" y="-76"/>
                        <a:pt x="771084" y="1491"/>
                        <a:pt x="771084" y="3998"/>
                      </a:cubicBezTo>
                      <a:cubicBezTo>
                        <a:pt x="771084" y="7341"/>
                        <a:pt x="739407" y="161950"/>
                        <a:pt x="700228" y="348316"/>
                      </a:cubicBezTo>
                      <a:lnTo>
                        <a:pt x="628538" y="685948"/>
                      </a:lnTo>
                      <a:lnTo>
                        <a:pt x="518502" y="685948"/>
                      </a:lnTo>
                      <a:lnTo>
                        <a:pt x="407633" y="685948"/>
                      </a:lnTo>
                      <a:lnTo>
                        <a:pt x="412634" y="659205"/>
                      </a:lnTo>
                      <a:lnTo>
                        <a:pt x="418470" y="631626"/>
                      </a:lnTo>
                      <a:lnTo>
                        <a:pt x="383458" y="655026"/>
                      </a:lnTo>
                      <a:cubicBezTo>
                        <a:pt x="324273" y="695141"/>
                        <a:pt x="238411" y="710184"/>
                        <a:pt x="156718" y="693470"/>
                      </a:cubicBezTo>
                      <a:cubicBezTo>
                        <a:pt x="32511" y="669234"/>
                        <a:pt x="-25841" y="563097"/>
                        <a:pt x="10838" y="426038"/>
                      </a:cubicBezTo>
                      <a:cubicBezTo>
                        <a:pt x="38346" y="324080"/>
                        <a:pt x="100033" y="246358"/>
                        <a:pt x="190896" y="201229"/>
                      </a:cubicBezTo>
                      <a:cubicBezTo>
                        <a:pt x="246747" y="174486"/>
                        <a:pt x="253416" y="172814"/>
                        <a:pt x="323439" y="172814"/>
                      </a:cubicBezTo>
                      <a:cubicBezTo>
                        <a:pt x="397630" y="172814"/>
                        <a:pt x="429307" y="182007"/>
                        <a:pt x="464318" y="212929"/>
                      </a:cubicBezTo>
                      <a:cubicBezTo>
                        <a:pt x="471820" y="219615"/>
                        <a:pt x="479323" y="223793"/>
                        <a:pt x="480990" y="222122"/>
                      </a:cubicBezTo>
                      <a:cubicBezTo>
                        <a:pt x="481824" y="220451"/>
                        <a:pt x="493494" y="170307"/>
                        <a:pt x="505998" y="110971"/>
                      </a:cubicBezTo>
                      <a:lnTo>
                        <a:pt x="528505" y="2327"/>
                      </a:lnTo>
                      <a:lnTo>
                        <a:pt x="649378" y="655"/>
                      </a:lnTo>
                      <a:cubicBezTo>
                        <a:pt x="666050" y="238"/>
                        <a:pt x="681993" y="29"/>
                        <a:pt x="696529" y="3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5" name="Freeform 46">
                  <a:extLst>
                    <a:ext uri="{FF2B5EF4-FFF2-40B4-BE49-F238E27FC236}">
                      <a16:creationId xmlns:a16="http://schemas.microsoft.com/office/drawing/2014/main" id="{629EE6BF-3FD2-4BF0-88A7-F1786B772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0476" y="914400"/>
                  <a:ext cx="819150" cy="687388"/>
                </a:xfrm>
                <a:custGeom>
                  <a:avLst/>
                  <a:gdLst>
                    <a:gd name="T0" fmla="*/ 31 w 981"/>
                    <a:gd name="T1" fmla="*/ 677 h 822"/>
                    <a:gd name="T2" fmla="*/ 97 w 981"/>
                    <a:gd name="T3" fmla="*/ 365 h 822"/>
                    <a:gd name="T4" fmla="*/ 133 w 981"/>
                    <a:gd name="T5" fmla="*/ 198 h 822"/>
                    <a:gd name="T6" fmla="*/ 289 w 981"/>
                    <a:gd name="T7" fmla="*/ 196 h 822"/>
                    <a:gd name="T8" fmla="*/ 445 w 981"/>
                    <a:gd name="T9" fmla="*/ 193 h 822"/>
                    <a:gd name="T10" fmla="*/ 340 w 981"/>
                    <a:gd name="T11" fmla="*/ 120 h 822"/>
                    <a:gd name="T12" fmla="*/ 206 w 981"/>
                    <a:gd name="T13" fmla="*/ 23 h 822"/>
                    <a:gd name="T14" fmla="*/ 179 w 981"/>
                    <a:gd name="T15" fmla="*/ 1 h 822"/>
                    <a:gd name="T16" fmla="*/ 580 w 981"/>
                    <a:gd name="T17" fmla="*/ 0 h 822"/>
                    <a:gd name="T18" fmla="*/ 981 w 981"/>
                    <a:gd name="T19" fmla="*/ 0 h 822"/>
                    <a:gd name="T20" fmla="*/ 975 w 981"/>
                    <a:gd name="T21" fmla="*/ 39 h 822"/>
                    <a:gd name="T22" fmla="*/ 954 w 981"/>
                    <a:gd name="T23" fmla="*/ 141 h 822"/>
                    <a:gd name="T24" fmla="*/ 940 w 981"/>
                    <a:gd name="T25" fmla="*/ 203 h 822"/>
                    <a:gd name="T26" fmla="*/ 701 w 981"/>
                    <a:gd name="T27" fmla="*/ 203 h 822"/>
                    <a:gd name="T28" fmla="*/ 463 w 981"/>
                    <a:gd name="T29" fmla="*/ 203 h 822"/>
                    <a:gd name="T30" fmla="*/ 457 w 981"/>
                    <a:gd name="T31" fmla="*/ 238 h 822"/>
                    <a:gd name="T32" fmla="*/ 446 w 981"/>
                    <a:gd name="T33" fmla="*/ 288 h 822"/>
                    <a:gd name="T34" fmla="*/ 640 w 981"/>
                    <a:gd name="T35" fmla="*/ 305 h 822"/>
                    <a:gd name="T36" fmla="*/ 826 w 981"/>
                    <a:gd name="T37" fmla="*/ 403 h 822"/>
                    <a:gd name="T38" fmla="*/ 807 w 981"/>
                    <a:gd name="T39" fmla="*/ 487 h 822"/>
                    <a:gd name="T40" fmla="*/ 600 w 981"/>
                    <a:gd name="T41" fmla="*/ 508 h 822"/>
                    <a:gd name="T42" fmla="*/ 398 w 981"/>
                    <a:gd name="T43" fmla="*/ 508 h 822"/>
                    <a:gd name="T44" fmla="*/ 392 w 981"/>
                    <a:gd name="T45" fmla="*/ 543 h 822"/>
                    <a:gd name="T46" fmla="*/ 381 w 981"/>
                    <a:gd name="T47" fmla="*/ 598 h 822"/>
                    <a:gd name="T48" fmla="*/ 376 w 981"/>
                    <a:gd name="T49" fmla="*/ 619 h 822"/>
                    <a:gd name="T50" fmla="*/ 622 w 981"/>
                    <a:gd name="T51" fmla="*/ 619 h 822"/>
                    <a:gd name="T52" fmla="*/ 859 w 981"/>
                    <a:gd name="T53" fmla="*/ 684 h 822"/>
                    <a:gd name="T54" fmla="*/ 840 w 981"/>
                    <a:gd name="T55" fmla="*/ 769 h 822"/>
                    <a:gd name="T56" fmla="*/ 829 w 981"/>
                    <a:gd name="T57" fmla="*/ 822 h 822"/>
                    <a:gd name="T58" fmla="*/ 415 w 981"/>
                    <a:gd name="T59" fmla="*/ 822 h 822"/>
                    <a:gd name="T60" fmla="*/ 0 w 981"/>
                    <a:gd name="T61" fmla="*/ 822 h 822"/>
                    <a:gd name="T62" fmla="*/ 31 w 981"/>
                    <a:gd name="T63" fmla="*/ 677 h 8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81" h="822">
                      <a:moveTo>
                        <a:pt x="31" y="677"/>
                      </a:moveTo>
                      <a:cubicBezTo>
                        <a:pt x="48" y="597"/>
                        <a:pt x="78" y="456"/>
                        <a:pt x="97" y="365"/>
                      </a:cubicBezTo>
                      <a:lnTo>
                        <a:pt x="133" y="198"/>
                      </a:lnTo>
                      <a:lnTo>
                        <a:pt x="289" y="196"/>
                      </a:lnTo>
                      <a:lnTo>
                        <a:pt x="445" y="193"/>
                      </a:lnTo>
                      <a:lnTo>
                        <a:pt x="340" y="120"/>
                      </a:lnTo>
                      <a:cubicBezTo>
                        <a:pt x="282" y="79"/>
                        <a:pt x="222" y="36"/>
                        <a:pt x="206" y="23"/>
                      </a:cubicBezTo>
                      <a:lnTo>
                        <a:pt x="179" y="1"/>
                      </a:lnTo>
                      <a:lnTo>
                        <a:pt x="580" y="0"/>
                      </a:lnTo>
                      <a:lnTo>
                        <a:pt x="981" y="0"/>
                      </a:lnTo>
                      <a:lnTo>
                        <a:pt x="975" y="39"/>
                      </a:lnTo>
                      <a:cubicBezTo>
                        <a:pt x="971" y="60"/>
                        <a:pt x="962" y="106"/>
                        <a:pt x="954" y="141"/>
                      </a:cubicBezTo>
                      <a:lnTo>
                        <a:pt x="940" y="203"/>
                      </a:lnTo>
                      <a:lnTo>
                        <a:pt x="701" y="203"/>
                      </a:lnTo>
                      <a:lnTo>
                        <a:pt x="463" y="203"/>
                      </a:lnTo>
                      <a:lnTo>
                        <a:pt x="457" y="238"/>
                      </a:lnTo>
                      <a:cubicBezTo>
                        <a:pt x="453" y="257"/>
                        <a:pt x="448" y="280"/>
                        <a:pt x="446" y="288"/>
                      </a:cubicBezTo>
                      <a:cubicBezTo>
                        <a:pt x="441" y="304"/>
                        <a:pt x="455" y="305"/>
                        <a:pt x="640" y="305"/>
                      </a:cubicBezTo>
                      <a:cubicBezTo>
                        <a:pt x="869" y="305"/>
                        <a:pt x="850" y="294"/>
                        <a:pt x="826" y="403"/>
                      </a:cubicBezTo>
                      <a:cubicBezTo>
                        <a:pt x="818" y="438"/>
                        <a:pt x="810" y="476"/>
                        <a:pt x="807" y="487"/>
                      </a:cubicBezTo>
                      <a:cubicBezTo>
                        <a:pt x="802" y="508"/>
                        <a:pt x="802" y="508"/>
                        <a:pt x="600" y="508"/>
                      </a:cubicBezTo>
                      <a:lnTo>
                        <a:pt x="398" y="508"/>
                      </a:lnTo>
                      <a:lnTo>
                        <a:pt x="392" y="543"/>
                      </a:lnTo>
                      <a:cubicBezTo>
                        <a:pt x="388" y="562"/>
                        <a:pt x="383" y="587"/>
                        <a:pt x="381" y="598"/>
                      </a:cubicBezTo>
                      <a:lnTo>
                        <a:pt x="376" y="619"/>
                      </a:lnTo>
                      <a:lnTo>
                        <a:pt x="622" y="619"/>
                      </a:lnTo>
                      <a:cubicBezTo>
                        <a:pt x="896" y="619"/>
                        <a:pt x="877" y="614"/>
                        <a:pt x="859" y="684"/>
                      </a:cubicBezTo>
                      <a:cubicBezTo>
                        <a:pt x="854" y="702"/>
                        <a:pt x="846" y="740"/>
                        <a:pt x="840" y="769"/>
                      </a:cubicBezTo>
                      <a:lnTo>
                        <a:pt x="829" y="822"/>
                      </a:lnTo>
                      <a:lnTo>
                        <a:pt x="415" y="822"/>
                      </a:lnTo>
                      <a:lnTo>
                        <a:pt x="0" y="822"/>
                      </a:lnTo>
                      <a:lnTo>
                        <a:pt x="31" y="677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6" name="Freeform 47">
                  <a:extLst>
                    <a:ext uri="{FF2B5EF4-FFF2-40B4-BE49-F238E27FC236}">
                      <a16:creationId xmlns:a16="http://schemas.microsoft.com/office/drawing/2014/main" id="{13186A1F-4A9A-4576-B0E8-31DC02C478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2313" y="1068388"/>
                  <a:ext cx="1111250" cy="533400"/>
                </a:xfrm>
                <a:custGeom>
                  <a:avLst/>
                  <a:gdLst>
                    <a:gd name="T0" fmla="*/ 0 w 1333"/>
                    <a:gd name="T1" fmla="*/ 631 h 638"/>
                    <a:gd name="T2" fmla="*/ 63 w 1333"/>
                    <a:gd name="T3" fmla="*/ 333 h 638"/>
                    <a:gd name="T4" fmla="*/ 125 w 1333"/>
                    <a:gd name="T5" fmla="*/ 42 h 638"/>
                    <a:gd name="T6" fmla="*/ 262 w 1333"/>
                    <a:gd name="T7" fmla="*/ 39 h 638"/>
                    <a:gd name="T8" fmla="*/ 398 w 1333"/>
                    <a:gd name="T9" fmla="*/ 37 h 638"/>
                    <a:gd name="T10" fmla="*/ 392 w 1333"/>
                    <a:gd name="T11" fmla="*/ 63 h 638"/>
                    <a:gd name="T12" fmla="*/ 383 w 1333"/>
                    <a:gd name="T13" fmla="*/ 99 h 638"/>
                    <a:gd name="T14" fmla="*/ 422 w 1333"/>
                    <a:gd name="T15" fmla="*/ 83 h 638"/>
                    <a:gd name="T16" fmla="*/ 813 w 1333"/>
                    <a:gd name="T17" fmla="*/ 91 h 638"/>
                    <a:gd name="T18" fmla="*/ 834 w 1333"/>
                    <a:gd name="T19" fmla="*/ 118 h 638"/>
                    <a:gd name="T20" fmla="*/ 879 w 1333"/>
                    <a:gd name="T21" fmla="*/ 88 h 638"/>
                    <a:gd name="T22" fmla="*/ 1109 w 1333"/>
                    <a:gd name="T23" fmla="*/ 24 h 638"/>
                    <a:gd name="T24" fmla="*/ 1243 w 1333"/>
                    <a:gd name="T25" fmla="*/ 47 h 638"/>
                    <a:gd name="T26" fmla="*/ 1329 w 1333"/>
                    <a:gd name="T27" fmla="*/ 180 h 638"/>
                    <a:gd name="T28" fmla="*/ 1260 w 1333"/>
                    <a:gd name="T29" fmla="*/ 576 h 638"/>
                    <a:gd name="T30" fmla="*/ 1246 w 1333"/>
                    <a:gd name="T31" fmla="*/ 638 h 638"/>
                    <a:gd name="T32" fmla="*/ 1098 w 1333"/>
                    <a:gd name="T33" fmla="*/ 638 h 638"/>
                    <a:gd name="T34" fmla="*/ 954 w 1333"/>
                    <a:gd name="T35" fmla="*/ 627 h 638"/>
                    <a:gd name="T36" fmla="*/ 994 w 1333"/>
                    <a:gd name="T37" fmla="*/ 446 h 638"/>
                    <a:gd name="T38" fmla="*/ 980 w 1333"/>
                    <a:gd name="T39" fmla="*/ 219 h 638"/>
                    <a:gd name="T40" fmla="*/ 863 w 1333"/>
                    <a:gd name="T41" fmla="*/ 265 h 638"/>
                    <a:gd name="T42" fmla="*/ 808 w 1333"/>
                    <a:gd name="T43" fmla="*/ 462 h 638"/>
                    <a:gd name="T44" fmla="*/ 770 w 1333"/>
                    <a:gd name="T45" fmla="*/ 634 h 638"/>
                    <a:gd name="T46" fmla="*/ 625 w 1333"/>
                    <a:gd name="T47" fmla="*/ 636 h 638"/>
                    <a:gd name="T48" fmla="*/ 481 w 1333"/>
                    <a:gd name="T49" fmla="*/ 627 h 638"/>
                    <a:gd name="T50" fmla="*/ 513 w 1333"/>
                    <a:gd name="T51" fmla="*/ 464 h 638"/>
                    <a:gd name="T52" fmla="*/ 492 w 1333"/>
                    <a:gd name="T53" fmla="*/ 217 h 638"/>
                    <a:gd name="T54" fmla="*/ 380 w 1333"/>
                    <a:gd name="T55" fmla="*/ 277 h 638"/>
                    <a:gd name="T56" fmla="*/ 296 w 1333"/>
                    <a:gd name="T57" fmla="*/ 632 h 638"/>
                    <a:gd name="T58" fmla="*/ 148 w 1333"/>
                    <a:gd name="T59" fmla="*/ 638 h 638"/>
                    <a:gd name="T60" fmla="*/ 0 w 1333"/>
                    <a:gd name="T61" fmla="*/ 631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333" h="638">
                      <a:moveTo>
                        <a:pt x="0" y="631"/>
                      </a:moveTo>
                      <a:cubicBezTo>
                        <a:pt x="0" y="628"/>
                        <a:pt x="29" y="493"/>
                        <a:pt x="63" y="333"/>
                      </a:cubicBezTo>
                      <a:lnTo>
                        <a:pt x="125" y="42"/>
                      </a:lnTo>
                      <a:lnTo>
                        <a:pt x="262" y="39"/>
                      </a:lnTo>
                      <a:lnTo>
                        <a:pt x="398" y="37"/>
                      </a:lnTo>
                      <a:lnTo>
                        <a:pt x="392" y="63"/>
                      </a:lnTo>
                      <a:cubicBezTo>
                        <a:pt x="389" y="77"/>
                        <a:pt x="385" y="93"/>
                        <a:pt x="383" y="99"/>
                      </a:cubicBezTo>
                      <a:cubicBezTo>
                        <a:pt x="381" y="105"/>
                        <a:pt x="399" y="98"/>
                        <a:pt x="422" y="83"/>
                      </a:cubicBezTo>
                      <a:cubicBezTo>
                        <a:pt x="554" y="0"/>
                        <a:pt x="749" y="3"/>
                        <a:pt x="813" y="91"/>
                      </a:cubicBezTo>
                      <a:lnTo>
                        <a:pt x="834" y="118"/>
                      </a:lnTo>
                      <a:lnTo>
                        <a:pt x="879" y="88"/>
                      </a:lnTo>
                      <a:cubicBezTo>
                        <a:pt x="949" y="40"/>
                        <a:pt x="1009" y="24"/>
                        <a:pt x="1109" y="24"/>
                      </a:cubicBezTo>
                      <a:cubicBezTo>
                        <a:pt x="1184" y="24"/>
                        <a:pt x="1204" y="27"/>
                        <a:pt x="1243" y="47"/>
                      </a:cubicBezTo>
                      <a:cubicBezTo>
                        <a:pt x="1306" y="78"/>
                        <a:pt x="1325" y="108"/>
                        <a:pt x="1329" y="180"/>
                      </a:cubicBezTo>
                      <a:cubicBezTo>
                        <a:pt x="1333" y="236"/>
                        <a:pt x="1322" y="299"/>
                        <a:pt x="1260" y="576"/>
                      </a:cubicBezTo>
                      <a:lnTo>
                        <a:pt x="1246" y="638"/>
                      </a:lnTo>
                      <a:lnTo>
                        <a:pt x="1098" y="638"/>
                      </a:lnTo>
                      <a:cubicBezTo>
                        <a:pt x="984" y="638"/>
                        <a:pt x="951" y="636"/>
                        <a:pt x="954" y="627"/>
                      </a:cubicBezTo>
                      <a:cubicBezTo>
                        <a:pt x="957" y="620"/>
                        <a:pt x="974" y="539"/>
                        <a:pt x="994" y="446"/>
                      </a:cubicBezTo>
                      <a:cubicBezTo>
                        <a:pt x="1035" y="253"/>
                        <a:pt x="1033" y="232"/>
                        <a:pt x="980" y="219"/>
                      </a:cubicBezTo>
                      <a:cubicBezTo>
                        <a:pt x="938" y="209"/>
                        <a:pt x="886" y="229"/>
                        <a:pt x="863" y="265"/>
                      </a:cubicBezTo>
                      <a:cubicBezTo>
                        <a:pt x="853" y="279"/>
                        <a:pt x="829" y="368"/>
                        <a:pt x="808" y="462"/>
                      </a:cubicBezTo>
                      <a:lnTo>
                        <a:pt x="770" y="634"/>
                      </a:lnTo>
                      <a:lnTo>
                        <a:pt x="625" y="636"/>
                      </a:lnTo>
                      <a:cubicBezTo>
                        <a:pt x="513" y="638"/>
                        <a:pt x="481" y="636"/>
                        <a:pt x="481" y="627"/>
                      </a:cubicBezTo>
                      <a:cubicBezTo>
                        <a:pt x="481" y="621"/>
                        <a:pt x="495" y="547"/>
                        <a:pt x="513" y="464"/>
                      </a:cubicBezTo>
                      <a:cubicBezTo>
                        <a:pt x="558" y="251"/>
                        <a:pt x="557" y="230"/>
                        <a:pt x="492" y="217"/>
                      </a:cubicBezTo>
                      <a:cubicBezTo>
                        <a:pt x="451" y="209"/>
                        <a:pt x="400" y="236"/>
                        <a:pt x="380" y="277"/>
                      </a:cubicBezTo>
                      <a:cubicBezTo>
                        <a:pt x="367" y="303"/>
                        <a:pt x="296" y="603"/>
                        <a:pt x="296" y="632"/>
                      </a:cubicBezTo>
                      <a:cubicBezTo>
                        <a:pt x="296" y="635"/>
                        <a:pt x="229" y="638"/>
                        <a:pt x="148" y="638"/>
                      </a:cubicBezTo>
                      <a:cubicBezTo>
                        <a:pt x="66" y="638"/>
                        <a:pt x="0" y="635"/>
                        <a:pt x="0" y="631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7" name="Freeform 48">
                  <a:extLst>
                    <a:ext uri="{FF2B5EF4-FFF2-40B4-BE49-F238E27FC236}">
                      <a16:creationId xmlns:a16="http://schemas.microsoft.com/office/drawing/2014/main" id="{1791BEB1-83D7-4BCB-9985-4AFE344843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1088" y="792163"/>
                  <a:ext cx="409575" cy="246063"/>
                </a:xfrm>
                <a:custGeom>
                  <a:avLst/>
                  <a:gdLst>
                    <a:gd name="T0" fmla="*/ 3 w 491"/>
                    <a:gd name="T1" fmla="*/ 283 h 294"/>
                    <a:gd name="T2" fmla="*/ 43 w 491"/>
                    <a:gd name="T3" fmla="*/ 135 h 294"/>
                    <a:gd name="T4" fmla="*/ 89 w 491"/>
                    <a:gd name="T5" fmla="*/ 2 h 294"/>
                    <a:gd name="T6" fmla="*/ 489 w 491"/>
                    <a:gd name="T7" fmla="*/ 286 h 294"/>
                    <a:gd name="T8" fmla="*/ 246 w 491"/>
                    <a:gd name="T9" fmla="*/ 294 h 294"/>
                    <a:gd name="T10" fmla="*/ 3 w 491"/>
                    <a:gd name="T11" fmla="*/ 283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91" h="294">
                      <a:moveTo>
                        <a:pt x="3" y="283"/>
                      </a:moveTo>
                      <a:cubicBezTo>
                        <a:pt x="6" y="277"/>
                        <a:pt x="24" y="210"/>
                        <a:pt x="43" y="135"/>
                      </a:cubicBezTo>
                      <a:cubicBezTo>
                        <a:pt x="63" y="60"/>
                        <a:pt x="84" y="0"/>
                        <a:pt x="89" y="2"/>
                      </a:cubicBezTo>
                      <a:cubicBezTo>
                        <a:pt x="108" y="9"/>
                        <a:pt x="486" y="277"/>
                        <a:pt x="489" y="286"/>
                      </a:cubicBezTo>
                      <a:cubicBezTo>
                        <a:pt x="491" y="291"/>
                        <a:pt x="395" y="294"/>
                        <a:pt x="246" y="294"/>
                      </a:cubicBezTo>
                      <a:cubicBezTo>
                        <a:pt x="52" y="294"/>
                        <a:pt x="0" y="292"/>
                        <a:pt x="3" y="283"/>
                      </a:cubicBezTo>
                      <a:close/>
                    </a:path>
                  </a:pathLst>
                </a:custGeom>
                <a:solidFill>
                  <a:srgbClr val="008EC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</p:grpSp>
          <p:sp>
            <p:nvSpPr>
              <p:cNvPr id="179" name="Rectangle: Rounded Corners 178">
                <a:extLst>
                  <a:ext uri="{FF2B5EF4-FFF2-40B4-BE49-F238E27FC236}">
                    <a16:creationId xmlns:a16="http://schemas.microsoft.com/office/drawing/2014/main" id="{36AC7257-AFEA-4DF6-B660-FE95D6BF1A9C}"/>
                  </a:ext>
                </a:extLst>
              </p:cNvPr>
              <p:cNvSpPr/>
              <p:nvPr/>
            </p:nvSpPr>
            <p:spPr>
              <a:xfrm>
                <a:off x="6369844" y="2451497"/>
                <a:ext cx="1410890" cy="1302544"/>
              </a:xfrm>
              <a:prstGeom prst="roundRect">
                <a:avLst>
                  <a:gd name="adj" fmla="val 1402"/>
                </a:avLst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9C0B79F1-99DE-4D61-8DA4-434A0D88852C}"/>
                  </a:ext>
                </a:extLst>
              </p:cNvPr>
              <p:cNvGrpSpPr/>
              <p:nvPr/>
            </p:nvGrpSpPr>
            <p:grpSpPr>
              <a:xfrm>
                <a:off x="6371034" y="2625328"/>
                <a:ext cx="1410891" cy="198414"/>
                <a:chOff x="6371034" y="2625328"/>
                <a:chExt cx="1410891" cy="198414"/>
              </a:xfrm>
            </p:grpSpPr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86FA89C8-B735-4C0B-B2C2-30B1755DDE54}"/>
                    </a:ext>
                  </a:extLst>
                </p:cNvPr>
                <p:cNvSpPr/>
                <p:nvPr/>
              </p:nvSpPr>
              <p:spPr>
                <a:xfrm>
                  <a:off x="6371034" y="262532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C26752E7-FE2F-483E-98B4-88D2D1EEFF0A}"/>
                    </a:ext>
                  </a:extLst>
                </p:cNvPr>
                <p:cNvSpPr/>
                <p:nvPr/>
              </p:nvSpPr>
              <p:spPr>
                <a:xfrm>
                  <a:off x="6371034" y="264336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E19D5152-D7CA-4033-9D2B-BF8CF0B8F3CE}"/>
                    </a:ext>
                  </a:extLst>
                </p:cNvPr>
                <p:cNvSpPr/>
                <p:nvPr/>
              </p:nvSpPr>
              <p:spPr>
                <a:xfrm>
                  <a:off x="6371034" y="266140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44E1041B-F003-47FA-8B01-F2CD517E03F1}"/>
                    </a:ext>
                  </a:extLst>
                </p:cNvPr>
                <p:cNvSpPr/>
                <p:nvPr/>
              </p:nvSpPr>
              <p:spPr>
                <a:xfrm>
                  <a:off x="6371034" y="26794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DF45E9BD-D33C-491B-8B88-4FC2881A1EFF}"/>
                    </a:ext>
                  </a:extLst>
                </p:cNvPr>
                <p:cNvSpPr/>
                <p:nvPr/>
              </p:nvSpPr>
              <p:spPr>
                <a:xfrm>
                  <a:off x="6371034" y="269748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C82C6B23-AEE3-48EA-9FE0-EEDD65F4F2D0}"/>
                    </a:ext>
                  </a:extLst>
                </p:cNvPr>
                <p:cNvSpPr/>
                <p:nvPr/>
              </p:nvSpPr>
              <p:spPr>
                <a:xfrm>
                  <a:off x="6371034" y="271551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BE5BE14B-3875-4620-B622-84B8A96B8E86}"/>
                    </a:ext>
                  </a:extLst>
                </p:cNvPr>
                <p:cNvSpPr/>
                <p:nvPr/>
              </p:nvSpPr>
              <p:spPr>
                <a:xfrm>
                  <a:off x="6371034" y="273355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90460407-2236-4B73-951A-9D1F69045775}"/>
                    </a:ext>
                  </a:extLst>
                </p:cNvPr>
                <p:cNvSpPr/>
                <p:nvPr/>
              </p:nvSpPr>
              <p:spPr>
                <a:xfrm>
                  <a:off x="6371034" y="275159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06E7378E-C575-48B3-8063-CEB1A647EE0E}"/>
                    </a:ext>
                  </a:extLst>
                </p:cNvPr>
                <p:cNvSpPr/>
                <p:nvPr/>
              </p:nvSpPr>
              <p:spPr>
                <a:xfrm>
                  <a:off x="6371034" y="276963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CD16AD68-926F-4370-AE3F-965A184D38B7}"/>
                    </a:ext>
                  </a:extLst>
                </p:cNvPr>
                <p:cNvSpPr/>
                <p:nvPr/>
              </p:nvSpPr>
              <p:spPr>
                <a:xfrm>
                  <a:off x="6371034" y="278767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1200F5BB-5A8C-41C4-A4BC-EB61FB2A2D46}"/>
                    </a:ext>
                  </a:extLst>
                </p:cNvPr>
                <p:cNvSpPr/>
                <p:nvPr/>
              </p:nvSpPr>
              <p:spPr>
                <a:xfrm>
                  <a:off x="6371034" y="280570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7B79513F-B2B6-4860-B841-48D44D16A1AA}"/>
                    </a:ext>
                  </a:extLst>
                </p:cNvPr>
                <p:cNvSpPr/>
                <p:nvPr/>
              </p:nvSpPr>
              <p:spPr>
                <a:xfrm>
                  <a:off x="6371034" y="28237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</p:grpSp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5A4C6EA7-A62D-412B-9FB3-3D00BD102241}"/>
                  </a:ext>
                </a:extLst>
              </p:cNvPr>
              <p:cNvGrpSpPr/>
              <p:nvPr/>
            </p:nvGrpSpPr>
            <p:grpSpPr>
              <a:xfrm>
                <a:off x="6371034" y="3343885"/>
                <a:ext cx="1410891" cy="198414"/>
                <a:chOff x="6371034" y="2625328"/>
                <a:chExt cx="1410891" cy="198414"/>
              </a:xfrm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DEC44B82-8A8F-4554-A461-11E50D4C0829}"/>
                    </a:ext>
                  </a:extLst>
                </p:cNvPr>
                <p:cNvSpPr/>
                <p:nvPr/>
              </p:nvSpPr>
              <p:spPr>
                <a:xfrm>
                  <a:off x="6371034" y="262532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A2862D41-3907-4B46-B243-4B1A88710C6A}"/>
                    </a:ext>
                  </a:extLst>
                </p:cNvPr>
                <p:cNvSpPr/>
                <p:nvPr/>
              </p:nvSpPr>
              <p:spPr>
                <a:xfrm>
                  <a:off x="6371034" y="264336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99" name="Freeform: Shape 198">
                  <a:extLst>
                    <a:ext uri="{FF2B5EF4-FFF2-40B4-BE49-F238E27FC236}">
                      <a16:creationId xmlns:a16="http://schemas.microsoft.com/office/drawing/2014/main" id="{FCFD8E6C-A490-4D6F-867E-95F7C06A56D4}"/>
                    </a:ext>
                  </a:extLst>
                </p:cNvPr>
                <p:cNvSpPr/>
                <p:nvPr/>
              </p:nvSpPr>
              <p:spPr>
                <a:xfrm>
                  <a:off x="6371034" y="266140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74A560B6-4150-4914-9993-6DC942826437}"/>
                    </a:ext>
                  </a:extLst>
                </p:cNvPr>
                <p:cNvSpPr/>
                <p:nvPr/>
              </p:nvSpPr>
              <p:spPr>
                <a:xfrm>
                  <a:off x="6371034" y="26794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E0916652-83BD-4D5A-A267-B7C74D1B93DB}"/>
                    </a:ext>
                  </a:extLst>
                </p:cNvPr>
                <p:cNvSpPr/>
                <p:nvPr/>
              </p:nvSpPr>
              <p:spPr>
                <a:xfrm>
                  <a:off x="6371034" y="269748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1CF40DDB-6BF8-4E14-B0AF-1EDAE448767F}"/>
                    </a:ext>
                  </a:extLst>
                </p:cNvPr>
                <p:cNvSpPr/>
                <p:nvPr/>
              </p:nvSpPr>
              <p:spPr>
                <a:xfrm>
                  <a:off x="6371034" y="271551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id="{D181BE69-A92B-48A5-8F9C-247D3021293C}"/>
                    </a:ext>
                  </a:extLst>
                </p:cNvPr>
                <p:cNvSpPr/>
                <p:nvPr/>
              </p:nvSpPr>
              <p:spPr>
                <a:xfrm>
                  <a:off x="6371034" y="2733556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id="{C07FE116-AC11-4E3F-BD69-ABE765A3E80D}"/>
                    </a:ext>
                  </a:extLst>
                </p:cNvPr>
                <p:cNvSpPr/>
                <p:nvPr/>
              </p:nvSpPr>
              <p:spPr>
                <a:xfrm>
                  <a:off x="6371034" y="2751594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id="{2E11459A-0609-4525-8264-48154EE9C046}"/>
                    </a:ext>
                  </a:extLst>
                </p:cNvPr>
                <p:cNvSpPr/>
                <p:nvPr/>
              </p:nvSpPr>
              <p:spPr>
                <a:xfrm>
                  <a:off x="6371034" y="276963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A39F11B2-E552-4346-A0C3-EC0F196B9AA8}"/>
                    </a:ext>
                  </a:extLst>
                </p:cNvPr>
                <p:cNvSpPr/>
                <p:nvPr/>
              </p:nvSpPr>
              <p:spPr>
                <a:xfrm>
                  <a:off x="6371034" y="2787670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7" name="Freeform: Shape 206">
                  <a:extLst>
                    <a:ext uri="{FF2B5EF4-FFF2-40B4-BE49-F238E27FC236}">
                      <a16:creationId xmlns:a16="http://schemas.microsoft.com/office/drawing/2014/main" id="{BD83B2B9-22C3-47DD-866C-F75D9C39E0D4}"/>
                    </a:ext>
                  </a:extLst>
                </p:cNvPr>
                <p:cNvSpPr/>
                <p:nvPr/>
              </p:nvSpPr>
              <p:spPr>
                <a:xfrm>
                  <a:off x="6371034" y="2805708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08" name="Freeform: Shape 207">
                  <a:extLst>
                    <a:ext uri="{FF2B5EF4-FFF2-40B4-BE49-F238E27FC236}">
                      <a16:creationId xmlns:a16="http://schemas.microsoft.com/office/drawing/2014/main" id="{BB4A0514-902E-4C3C-BBC2-471FFD26F7FF}"/>
                    </a:ext>
                  </a:extLst>
                </p:cNvPr>
                <p:cNvSpPr/>
                <p:nvPr/>
              </p:nvSpPr>
              <p:spPr>
                <a:xfrm>
                  <a:off x="6371034" y="2823742"/>
                  <a:ext cx="1410891" cy="0"/>
                </a:xfrm>
                <a:custGeom>
                  <a:avLst/>
                  <a:gdLst>
                    <a:gd name="connsiteX0" fmla="*/ 0 w 1410891"/>
                    <a:gd name="connsiteY0" fmla="*/ 0 h 0"/>
                    <a:gd name="connsiteX1" fmla="*/ 1410891 w 141089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0891">
                      <a:moveTo>
                        <a:pt x="0" y="0"/>
                      </a:moveTo>
                      <a:lnTo>
                        <a:pt x="1410891" y="0"/>
                      </a:lnTo>
                    </a:path>
                  </a:pathLst>
                </a:cu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</p:grpSp>
        </p:grpSp>
        <p:grpSp>
          <p:nvGrpSpPr>
            <p:cNvPr id="210" name="Raspberry Pi Logo Color">
              <a:extLst>
                <a:ext uri="{FF2B5EF4-FFF2-40B4-BE49-F238E27FC236}">
                  <a16:creationId xmlns:a16="http://schemas.microsoft.com/office/drawing/2014/main" id="{F4FF2214-7308-44D9-B975-37B476C736B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13445" y="3077510"/>
              <a:ext cx="1104390" cy="1294929"/>
              <a:chOff x="8191500" y="4799013"/>
              <a:chExt cx="947738" cy="1111250"/>
            </a:xfrm>
          </p:grpSpPr>
          <p:sp>
            <p:nvSpPr>
              <p:cNvPr id="211" name="Freeform 821">
                <a:extLst>
                  <a:ext uri="{FF2B5EF4-FFF2-40B4-BE49-F238E27FC236}">
                    <a16:creationId xmlns:a16="http://schemas.microsoft.com/office/drawing/2014/main" id="{7099EBF3-4DF0-4412-835E-8CDD0B4E4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1500" y="4799013"/>
                <a:ext cx="947738" cy="1111250"/>
              </a:xfrm>
              <a:custGeom>
                <a:avLst/>
                <a:gdLst>
                  <a:gd name="T0" fmla="*/ 2383 w 8192"/>
                  <a:gd name="T1" fmla="*/ 69 h 9612"/>
                  <a:gd name="T2" fmla="*/ 2224 w 8192"/>
                  <a:gd name="T3" fmla="*/ 135 h 9612"/>
                  <a:gd name="T4" fmla="*/ 1814 w 8192"/>
                  <a:gd name="T5" fmla="*/ 173 h 9612"/>
                  <a:gd name="T6" fmla="*/ 1510 w 8192"/>
                  <a:gd name="T7" fmla="*/ 260 h 9612"/>
                  <a:gd name="T8" fmla="*/ 1066 w 8192"/>
                  <a:gd name="T9" fmla="*/ 405 h 9612"/>
                  <a:gd name="T10" fmla="*/ 763 w 8192"/>
                  <a:gd name="T11" fmla="*/ 800 h 9612"/>
                  <a:gd name="T12" fmla="*/ 782 w 8192"/>
                  <a:gd name="T13" fmla="*/ 1191 h 9612"/>
                  <a:gd name="T14" fmla="*/ 888 w 8192"/>
                  <a:gd name="T15" fmla="*/ 1552 h 9612"/>
                  <a:gd name="T16" fmla="*/ 1038 w 8192"/>
                  <a:gd name="T17" fmla="*/ 1890 h 9612"/>
                  <a:gd name="T18" fmla="*/ 1288 w 8192"/>
                  <a:gd name="T19" fmla="*/ 2256 h 9612"/>
                  <a:gd name="T20" fmla="*/ 1602 w 8192"/>
                  <a:gd name="T21" fmla="*/ 2550 h 9612"/>
                  <a:gd name="T22" fmla="*/ 1925 w 8192"/>
                  <a:gd name="T23" fmla="*/ 2796 h 9612"/>
                  <a:gd name="T24" fmla="*/ 1071 w 8192"/>
                  <a:gd name="T25" fmla="*/ 4281 h 9612"/>
                  <a:gd name="T26" fmla="*/ 1004 w 8192"/>
                  <a:gd name="T27" fmla="*/ 4402 h 9612"/>
                  <a:gd name="T28" fmla="*/ 744 w 8192"/>
                  <a:gd name="T29" fmla="*/ 6595 h 9612"/>
                  <a:gd name="T30" fmla="*/ 946 w 8192"/>
                  <a:gd name="T31" fmla="*/ 7256 h 9612"/>
                  <a:gd name="T32" fmla="*/ 1949 w 8192"/>
                  <a:gd name="T33" fmla="*/ 8538 h 9612"/>
                  <a:gd name="T34" fmla="*/ 2908 w 8192"/>
                  <a:gd name="T35" fmla="*/ 9083 h 9612"/>
                  <a:gd name="T36" fmla="*/ 4087 w 8192"/>
                  <a:gd name="T37" fmla="*/ 9612 h 9612"/>
                  <a:gd name="T38" fmla="*/ 4105 w 8192"/>
                  <a:gd name="T39" fmla="*/ 9612 h 9612"/>
                  <a:gd name="T40" fmla="*/ 5284 w 8192"/>
                  <a:gd name="T41" fmla="*/ 9083 h 9612"/>
                  <a:gd name="T42" fmla="*/ 6244 w 8192"/>
                  <a:gd name="T43" fmla="*/ 8538 h 9612"/>
                  <a:gd name="T44" fmla="*/ 7246 w 8192"/>
                  <a:gd name="T45" fmla="*/ 7256 h 9612"/>
                  <a:gd name="T46" fmla="*/ 7449 w 8192"/>
                  <a:gd name="T47" fmla="*/ 6595 h 9612"/>
                  <a:gd name="T48" fmla="*/ 7189 w 8192"/>
                  <a:gd name="T49" fmla="*/ 4402 h 9612"/>
                  <a:gd name="T50" fmla="*/ 7121 w 8192"/>
                  <a:gd name="T51" fmla="*/ 4281 h 9612"/>
                  <a:gd name="T52" fmla="*/ 6268 w 8192"/>
                  <a:gd name="T53" fmla="*/ 2796 h 9612"/>
                  <a:gd name="T54" fmla="*/ 6591 w 8192"/>
                  <a:gd name="T55" fmla="*/ 2550 h 9612"/>
                  <a:gd name="T56" fmla="*/ 6904 w 8192"/>
                  <a:gd name="T57" fmla="*/ 2256 h 9612"/>
                  <a:gd name="T58" fmla="*/ 7155 w 8192"/>
                  <a:gd name="T59" fmla="*/ 1890 h 9612"/>
                  <a:gd name="T60" fmla="*/ 7304 w 8192"/>
                  <a:gd name="T61" fmla="*/ 1552 h 9612"/>
                  <a:gd name="T62" fmla="*/ 7410 w 8192"/>
                  <a:gd name="T63" fmla="*/ 1191 h 9612"/>
                  <a:gd name="T64" fmla="*/ 7430 w 8192"/>
                  <a:gd name="T65" fmla="*/ 800 h 9612"/>
                  <a:gd name="T66" fmla="*/ 7126 w 8192"/>
                  <a:gd name="T67" fmla="*/ 405 h 9612"/>
                  <a:gd name="T68" fmla="*/ 6682 w 8192"/>
                  <a:gd name="T69" fmla="*/ 260 h 9612"/>
                  <a:gd name="T70" fmla="*/ 6379 w 8192"/>
                  <a:gd name="T71" fmla="*/ 173 h 9612"/>
                  <a:gd name="T72" fmla="*/ 5969 w 8192"/>
                  <a:gd name="T73" fmla="*/ 135 h 9612"/>
                  <a:gd name="T74" fmla="*/ 5554 w 8192"/>
                  <a:gd name="T75" fmla="*/ 149 h 9612"/>
                  <a:gd name="T76" fmla="*/ 5197 w 8192"/>
                  <a:gd name="T77" fmla="*/ 212 h 9612"/>
                  <a:gd name="T78" fmla="*/ 4794 w 8192"/>
                  <a:gd name="T79" fmla="*/ 378 h 9612"/>
                  <a:gd name="T80" fmla="*/ 4667 w 8192"/>
                  <a:gd name="T81" fmla="*/ 376 h 9612"/>
                  <a:gd name="T82" fmla="*/ 4096 w 8192"/>
                  <a:gd name="T83" fmla="*/ 1197 h 9612"/>
                  <a:gd name="T84" fmla="*/ 3525 w 8192"/>
                  <a:gd name="T85" fmla="*/ 376 h 9612"/>
                  <a:gd name="T86" fmla="*/ 3399 w 8192"/>
                  <a:gd name="T87" fmla="*/ 378 h 9612"/>
                  <a:gd name="T88" fmla="*/ 2995 w 8192"/>
                  <a:gd name="T89" fmla="*/ 212 h 9612"/>
                  <a:gd name="T90" fmla="*/ 2638 w 8192"/>
                  <a:gd name="T91" fmla="*/ 149 h 9612"/>
                  <a:gd name="T92" fmla="*/ 2383 w 8192"/>
                  <a:gd name="T93" fmla="*/ 69 h 9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192" h="9612">
                    <a:moveTo>
                      <a:pt x="2383" y="69"/>
                    </a:moveTo>
                    <a:cubicBezTo>
                      <a:pt x="2334" y="71"/>
                      <a:pt x="2282" y="88"/>
                      <a:pt x="2224" y="135"/>
                    </a:cubicBezTo>
                    <a:cubicBezTo>
                      <a:pt x="2079" y="79"/>
                      <a:pt x="1939" y="60"/>
                      <a:pt x="1814" y="173"/>
                    </a:cubicBezTo>
                    <a:cubicBezTo>
                      <a:pt x="1621" y="148"/>
                      <a:pt x="1558" y="200"/>
                      <a:pt x="1510" y="260"/>
                    </a:cubicBezTo>
                    <a:cubicBezTo>
                      <a:pt x="1468" y="259"/>
                      <a:pt x="1193" y="217"/>
                      <a:pt x="1066" y="405"/>
                    </a:cubicBezTo>
                    <a:cubicBezTo>
                      <a:pt x="749" y="367"/>
                      <a:pt x="649" y="591"/>
                      <a:pt x="763" y="800"/>
                    </a:cubicBezTo>
                    <a:cubicBezTo>
                      <a:pt x="698" y="901"/>
                      <a:pt x="631" y="1000"/>
                      <a:pt x="782" y="1191"/>
                    </a:cubicBezTo>
                    <a:cubicBezTo>
                      <a:pt x="729" y="1297"/>
                      <a:pt x="762" y="1413"/>
                      <a:pt x="888" y="1552"/>
                    </a:cubicBezTo>
                    <a:cubicBezTo>
                      <a:pt x="855" y="1702"/>
                      <a:pt x="920" y="1808"/>
                      <a:pt x="1038" y="1890"/>
                    </a:cubicBezTo>
                    <a:cubicBezTo>
                      <a:pt x="1016" y="2095"/>
                      <a:pt x="1225" y="2214"/>
                      <a:pt x="1288" y="2256"/>
                    </a:cubicBezTo>
                    <a:cubicBezTo>
                      <a:pt x="1312" y="2375"/>
                      <a:pt x="1362" y="2488"/>
                      <a:pt x="1602" y="2550"/>
                    </a:cubicBezTo>
                    <a:cubicBezTo>
                      <a:pt x="1641" y="2728"/>
                      <a:pt x="1785" y="2759"/>
                      <a:pt x="1925" y="2796"/>
                    </a:cubicBezTo>
                    <a:cubicBezTo>
                      <a:pt x="1464" y="3064"/>
                      <a:pt x="1069" y="3416"/>
                      <a:pt x="1071" y="4281"/>
                    </a:cubicBezTo>
                    <a:lnTo>
                      <a:pt x="1004" y="4402"/>
                    </a:lnTo>
                    <a:cubicBezTo>
                      <a:pt x="476" y="4723"/>
                      <a:pt x="0" y="5756"/>
                      <a:pt x="744" y="6595"/>
                    </a:cubicBezTo>
                    <a:cubicBezTo>
                      <a:pt x="792" y="6858"/>
                      <a:pt x="873" y="7047"/>
                      <a:pt x="946" y="7256"/>
                    </a:cubicBezTo>
                    <a:cubicBezTo>
                      <a:pt x="1054" y="8097"/>
                      <a:pt x="1762" y="8492"/>
                      <a:pt x="1949" y="8538"/>
                    </a:cubicBezTo>
                    <a:cubicBezTo>
                      <a:pt x="2222" y="8747"/>
                      <a:pt x="2514" y="8944"/>
                      <a:pt x="2908" y="9083"/>
                    </a:cubicBezTo>
                    <a:cubicBezTo>
                      <a:pt x="3280" y="9466"/>
                      <a:pt x="3682" y="9612"/>
                      <a:pt x="4087" y="9612"/>
                    </a:cubicBezTo>
                    <a:cubicBezTo>
                      <a:pt x="4093" y="9612"/>
                      <a:pt x="4099" y="9612"/>
                      <a:pt x="4105" y="9612"/>
                    </a:cubicBezTo>
                    <a:cubicBezTo>
                      <a:pt x="4510" y="9612"/>
                      <a:pt x="4913" y="9466"/>
                      <a:pt x="5284" y="9083"/>
                    </a:cubicBezTo>
                    <a:cubicBezTo>
                      <a:pt x="5679" y="8944"/>
                      <a:pt x="5970" y="8747"/>
                      <a:pt x="6244" y="8538"/>
                    </a:cubicBezTo>
                    <a:cubicBezTo>
                      <a:pt x="6430" y="8492"/>
                      <a:pt x="7138" y="8097"/>
                      <a:pt x="7246" y="7256"/>
                    </a:cubicBezTo>
                    <a:cubicBezTo>
                      <a:pt x="7319" y="7047"/>
                      <a:pt x="7400" y="6858"/>
                      <a:pt x="7449" y="6595"/>
                    </a:cubicBezTo>
                    <a:cubicBezTo>
                      <a:pt x="8192" y="5756"/>
                      <a:pt x="7717" y="4723"/>
                      <a:pt x="7189" y="4402"/>
                    </a:cubicBezTo>
                    <a:lnTo>
                      <a:pt x="7121" y="4281"/>
                    </a:lnTo>
                    <a:cubicBezTo>
                      <a:pt x="7124" y="3416"/>
                      <a:pt x="6728" y="3064"/>
                      <a:pt x="6268" y="2796"/>
                    </a:cubicBezTo>
                    <a:cubicBezTo>
                      <a:pt x="6407" y="2759"/>
                      <a:pt x="6551" y="2728"/>
                      <a:pt x="6591" y="2550"/>
                    </a:cubicBezTo>
                    <a:cubicBezTo>
                      <a:pt x="6830" y="2488"/>
                      <a:pt x="6880" y="2375"/>
                      <a:pt x="6904" y="2256"/>
                    </a:cubicBezTo>
                    <a:cubicBezTo>
                      <a:pt x="6967" y="2214"/>
                      <a:pt x="7177" y="2095"/>
                      <a:pt x="7155" y="1890"/>
                    </a:cubicBezTo>
                    <a:cubicBezTo>
                      <a:pt x="7272" y="1808"/>
                      <a:pt x="7338" y="1702"/>
                      <a:pt x="7304" y="1552"/>
                    </a:cubicBezTo>
                    <a:cubicBezTo>
                      <a:pt x="7431" y="1413"/>
                      <a:pt x="7464" y="1297"/>
                      <a:pt x="7410" y="1191"/>
                    </a:cubicBezTo>
                    <a:cubicBezTo>
                      <a:pt x="7562" y="1000"/>
                      <a:pt x="7495" y="901"/>
                      <a:pt x="7430" y="800"/>
                    </a:cubicBezTo>
                    <a:cubicBezTo>
                      <a:pt x="7543" y="591"/>
                      <a:pt x="7443" y="367"/>
                      <a:pt x="7126" y="405"/>
                    </a:cubicBezTo>
                    <a:cubicBezTo>
                      <a:pt x="7000" y="217"/>
                      <a:pt x="6725" y="259"/>
                      <a:pt x="6682" y="260"/>
                    </a:cubicBezTo>
                    <a:cubicBezTo>
                      <a:pt x="6635" y="200"/>
                      <a:pt x="6572" y="148"/>
                      <a:pt x="6379" y="173"/>
                    </a:cubicBezTo>
                    <a:cubicBezTo>
                      <a:pt x="6253" y="60"/>
                      <a:pt x="6113" y="79"/>
                      <a:pt x="5969" y="135"/>
                    </a:cubicBezTo>
                    <a:cubicBezTo>
                      <a:pt x="5797" y="0"/>
                      <a:pt x="5684" y="108"/>
                      <a:pt x="5554" y="149"/>
                    </a:cubicBezTo>
                    <a:cubicBezTo>
                      <a:pt x="5347" y="81"/>
                      <a:pt x="5299" y="174"/>
                      <a:pt x="5197" y="212"/>
                    </a:cubicBezTo>
                    <a:cubicBezTo>
                      <a:pt x="4971" y="164"/>
                      <a:pt x="4902" y="268"/>
                      <a:pt x="4794" y="378"/>
                    </a:cubicBezTo>
                    <a:lnTo>
                      <a:pt x="4667" y="376"/>
                    </a:lnTo>
                    <a:cubicBezTo>
                      <a:pt x="4326" y="577"/>
                      <a:pt x="4156" y="987"/>
                      <a:pt x="4096" y="1197"/>
                    </a:cubicBezTo>
                    <a:cubicBezTo>
                      <a:pt x="4036" y="987"/>
                      <a:pt x="3867" y="577"/>
                      <a:pt x="3525" y="376"/>
                    </a:cubicBezTo>
                    <a:lnTo>
                      <a:pt x="3399" y="378"/>
                    </a:lnTo>
                    <a:cubicBezTo>
                      <a:pt x="3290" y="268"/>
                      <a:pt x="3222" y="164"/>
                      <a:pt x="2995" y="212"/>
                    </a:cubicBezTo>
                    <a:cubicBezTo>
                      <a:pt x="2893" y="174"/>
                      <a:pt x="2846" y="81"/>
                      <a:pt x="2638" y="149"/>
                    </a:cubicBezTo>
                    <a:cubicBezTo>
                      <a:pt x="2553" y="122"/>
                      <a:pt x="2475" y="66"/>
                      <a:pt x="2383" y="69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2" name="Freeform 822">
                <a:extLst>
                  <a:ext uri="{FF2B5EF4-FFF2-40B4-BE49-F238E27FC236}">
                    <a16:creationId xmlns:a16="http://schemas.microsoft.com/office/drawing/2014/main" id="{67BBBF37-0EE5-4FCB-AAB1-1ACF12E422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1038" y="4833938"/>
                <a:ext cx="376238" cy="280988"/>
              </a:xfrm>
              <a:custGeom>
                <a:avLst/>
                <a:gdLst>
                  <a:gd name="T0" fmla="*/ 759 w 3258"/>
                  <a:gd name="T1" fmla="*/ 643 h 2429"/>
                  <a:gd name="T2" fmla="*/ 2480 w 3258"/>
                  <a:gd name="T3" fmla="*/ 1810 h 2429"/>
                  <a:gd name="T4" fmla="*/ 1280 w 3258"/>
                  <a:gd name="T5" fmla="*/ 2413 h 2429"/>
                  <a:gd name="T6" fmla="*/ 1403 w 3258"/>
                  <a:gd name="T7" fmla="*/ 2304 h 2429"/>
                  <a:gd name="T8" fmla="*/ 906 w 3258"/>
                  <a:gd name="T9" fmla="*/ 2201 h 2429"/>
                  <a:gd name="T10" fmla="*/ 1036 w 3258"/>
                  <a:gd name="T11" fmla="*/ 2124 h 2429"/>
                  <a:gd name="T12" fmla="*/ 588 w 3258"/>
                  <a:gd name="T13" fmla="*/ 1938 h 2429"/>
                  <a:gd name="T14" fmla="*/ 771 w 3258"/>
                  <a:gd name="T15" fmla="*/ 1899 h 2429"/>
                  <a:gd name="T16" fmla="*/ 342 w 3258"/>
                  <a:gd name="T17" fmla="*/ 1634 h 2429"/>
                  <a:gd name="T18" fmla="*/ 525 w 3258"/>
                  <a:gd name="T19" fmla="*/ 1605 h 2429"/>
                  <a:gd name="T20" fmla="*/ 180 w 3258"/>
                  <a:gd name="T21" fmla="*/ 1326 h 2429"/>
                  <a:gd name="T22" fmla="*/ 359 w 3258"/>
                  <a:gd name="T23" fmla="*/ 1309 h 2429"/>
                  <a:gd name="T24" fmla="*/ 65 w 3258"/>
                  <a:gd name="T25" fmla="*/ 986 h 2429"/>
                  <a:gd name="T26" fmla="*/ 270 w 3258"/>
                  <a:gd name="T27" fmla="*/ 983 h 2429"/>
                  <a:gd name="T28" fmla="*/ 0 w 3258"/>
                  <a:gd name="T29" fmla="*/ 675 h 2429"/>
                  <a:gd name="T30" fmla="*/ 190 w 3258"/>
                  <a:gd name="T31" fmla="*/ 675 h 2429"/>
                  <a:gd name="T32" fmla="*/ 19 w 3258"/>
                  <a:gd name="T33" fmla="*/ 335 h 2429"/>
                  <a:gd name="T34" fmla="*/ 458 w 3258"/>
                  <a:gd name="T35" fmla="*/ 320 h 2429"/>
                  <a:gd name="T36" fmla="*/ 347 w 3258"/>
                  <a:gd name="T37" fmla="*/ 207 h 2429"/>
                  <a:gd name="T38" fmla="*/ 831 w 3258"/>
                  <a:gd name="T39" fmla="*/ 255 h 2429"/>
                  <a:gd name="T40" fmla="*/ 759 w 3258"/>
                  <a:gd name="T41" fmla="*/ 91 h 2429"/>
                  <a:gd name="T42" fmla="*/ 1164 w 3258"/>
                  <a:gd name="T43" fmla="*/ 193 h 2429"/>
                  <a:gd name="T44" fmla="*/ 1070 w 3258"/>
                  <a:gd name="T45" fmla="*/ 17 h 2429"/>
                  <a:gd name="T46" fmla="*/ 1494 w 3258"/>
                  <a:gd name="T47" fmla="*/ 183 h 2429"/>
                  <a:gd name="T48" fmla="*/ 1451 w 3258"/>
                  <a:gd name="T49" fmla="*/ 0 h 2429"/>
                  <a:gd name="T50" fmla="*/ 1807 w 3258"/>
                  <a:gd name="T51" fmla="*/ 229 h 2429"/>
                  <a:gd name="T52" fmla="*/ 1829 w 3258"/>
                  <a:gd name="T53" fmla="*/ 50 h 2429"/>
                  <a:gd name="T54" fmla="*/ 2114 w 3258"/>
                  <a:gd name="T55" fmla="*/ 299 h 2429"/>
                  <a:gd name="T56" fmla="*/ 2159 w 3258"/>
                  <a:gd name="T57" fmla="*/ 123 h 2429"/>
                  <a:gd name="T58" fmla="*/ 2468 w 3258"/>
                  <a:gd name="T59" fmla="*/ 446 h 2429"/>
                  <a:gd name="T60" fmla="*/ 2521 w 3258"/>
                  <a:gd name="T61" fmla="*/ 304 h 2429"/>
                  <a:gd name="T62" fmla="*/ 2632 w 3258"/>
                  <a:gd name="T63" fmla="*/ 1641 h 2429"/>
                  <a:gd name="T64" fmla="*/ 759 w 3258"/>
                  <a:gd name="T65" fmla="*/ 643 h 2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58" h="2429">
                    <a:moveTo>
                      <a:pt x="759" y="643"/>
                    </a:moveTo>
                    <a:cubicBezTo>
                      <a:pt x="1665" y="1110"/>
                      <a:pt x="2192" y="1488"/>
                      <a:pt x="2480" y="1810"/>
                    </a:cubicBezTo>
                    <a:cubicBezTo>
                      <a:pt x="2332" y="2402"/>
                      <a:pt x="1561" y="2429"/>
                      <a:pt x="1280" y="2413"/>
                    </a:cubicBezTo>
                    <a:cubicBezTo>
                      <a:pt x="1337" y="2386"/>
                      <a:pt x="1385" y="2354"/>
                      <a:pt x="1403" y="2304"/>
                    </a:cubicBezTo>
                    <a:cubicBezTo>
                      <a:pt x="1332" y="2254"/>
                      <a:pt x="1081" y="2299"/>
                      <a:pt x="906" y="2201"/>
                    </a:cubicBezTo>
                    <a:cubicBezTo>
                      <a:pt x="973" y="2187"/>
                      <a:pt x="1005" y="2173"/>
                      <a:pt x="1036" y="2124"/>
                    </a:cubicBezTo>
                    <a:cubicBezTo>
                      <a:pt x="871" y="2071"/>
                      <a:pt x="693" y="2025"/>
                      <a:pt x="588" y="1938"/>
                    </a:cubicBezTo>
                    <a:cubicBezTo>
                      <a:pt x="644" y="1939"/>
                      <a:pt x="697" y="1951"/>
                      <a:pt x="771" y="1899"/>
                    </a:cubicBezTo>
                    <a:cubicBezTo>
                      <a:pt x="623" y="1819"/>
                      <a:pt x="465" y="1756"/>
                      <a:pt x="342" y="1634"/>
                    </a:cubicBezTo>
                    <a:cubicBezTo>
                      <a:pt x="418" y="1632"/>
                      <a:pt x="501" y="1633"/>
                      <a:pt x="525" y="1605"/>
                    </a:cubicBezTo>
                    <a:cubicBezTo>
                      <a:pt x="389" y="1521"/>
                      <a:pt x="275" y="1428"/>
                      <a:pt x="180" y="1326"/>
                    </a:cubicBezTo>
                    <a:cubicBezTo>
                      <a:pt x="288" y="1339"/>
                      <a:pt x="333" y="1327"/>
                      <a:pt x="359" y="1309"/>
                    </a:cubicBezTo>
                    <a:cubicBezTo>
                      <a:pt x="256" y="1204"/>
                      <a:pt x="126" y="1115"/>
                      <a:pt x="65" y="986"/>
                    </a:cubicBezTo>
                    <a:cubicBezTo>
                      <a:pt x="144" y="1013"/>
                      <a:pt x="217" y="1024"/>
                      <a:pt x="270" y="983"/>
                    </a:cubicBezTo>
                    <a:cubicBezTo>
                      <a:pt x="235" y="905"/>
                      <a:pt x="85" y="858"/>
                      <a:pt x="0" y="675"/>
                    </a:cubicBezTo>
                    <a:cubicBezTo>
                      <a:pt x="83" y="683"/>
                      <a:pt x="172" y="693"/>
                      <a:pt x="190" y="675"/>
                    </a:cubicBezTo>
                    <a:cubicBezTo>
                      <a:pt x="151" y="516"/>
                      <a:pt x="84" y="427"/>
                      <a:pt x="19" y="335"/>
                    </a:cubicBezTo>
                    <a:cubicBezTo>
                      <a:pt x="198" y="332"/>
                      <a:pt x="470" y="336"/>
                      <a:pt x="458" y="320"/>
                    </a:cubicBezTo>
                    <a:lnTo>
                      <a:pt x="347" y="207"/>
                    </a:lnTo>
                    <a:cubicBezTo>
                      <a:pt x="522" y="160"/>
                      <a:pt x="701" y="215"/>
                      <a:pt x="831" y="255"/>
                    </a:cubicBezTo>
                    <a:cubicBezTo>
                      <a:pt x="890" y="209"/>
                      <a:pt x="830" y="151"/>
                      <a:pt x="759" y="91"/>
                    </a:cubicBezTo>
                    <a:cubicBezTo>
                      <a:pt x="908" y="111"/>
                      <a:pt x="1042" y="145"/>
                      <a:pt x="1164" y="193"/>
                    </a:cubicBezTo>
                    <a:cubicBezTo>
                      <a:pt x="1229" y="134"/>
                      <a:pt x="1122" y="75"/>
                      <a:pt x="1070" y="17"/>
                    </a:cubicBezTo>
                    <a:cubicBezTo>
                      <a:pt x="1300" y="60"/>
                      <a:pt x="1397" y="122"/>
                      <a:pt x="1494" y="183"/>
                    </a:cubicBezTo>
                    <a:cubicBezTo>
                      <a:pt x="1564" y="116"/>
                      <a:pt x="1498" y="58"/>
                      <a:pt x="1451" y="0"/>
                    </a:cubicBezTo>
                    <a:cubicBezTo>
                      <a:pt x="1624" y="64"/>
                      <a:pt x="1713" y="147"/>
                      <a:pt x="1807" y="229"/>
                    </a:cubicBezTo>
                    <a:cubicBezTo>
                      <a:pt x="1839" y="186"/>
                      <a:pt x="1888" y="154"/>
                      <a:pt x="1829" y="50"/>
                    </a:cubicBezTo>
                    <a:cubicBezTo>
                      <a:pt x="1952" y="121"/>
                      <a:pt x="2045" y="205"/>
                      <a:pt x="2114" y="299"/>
                    </a:cubicBezTo>
                    <a:cubicBezTo>
                      <a:pt x="2190" y="250"/>
                      <a:pt x="2159" y="184"/>
                      <a:pt x="2159" y="123"/>
                    </a:cubicBezTo>
                    <a:cubicBezTo>
                      <a:pt x="2287" y="227"/>
                      <a:pt x="2369" y="338"/>
                      <a:pt x="2468" y="446"/>
                    </a:cubicBezTo>
                    <a:cubicBezTo>
                      <a:pt x="2488" y="431"/>
                      <a:pt x="2506" y="382"/>
                      <a:pt x="2521" y="304"/>
                    </a:cubicBezTo>
                    <a:cubicBezTo>
                      <a:pt x="2826" y="600"/>
                      <a:pt x="3258" y="1346"/>
                      <a:pt x="2632" y="1641"/>
                    </a:cubicBezTo>
                    <a:cubicBezTo>
                      <a:pt x="2100" y="1202"/>
                      <a:pt x="1464" y="883"/>
                      <a:pt x="759" y="643"/>
                    </a:cubicBezTo>
                    <a:close/>
                  </a:path>
                </a:pathLst>
              </a:custGeom>
              <a:solidFill>
                <a:srgbClr val="75A92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3" name="Freeform 823">
                <a:extLst>
                  <a:ext uri="{FF2B5EF4-FFF2-40B4-BE49-F238E27FC236}">
                    <a16:creationId xmlns:a16="http://schemas.microsoft.com/office/drawing/2014/main" id="{9CB857F4-880B-4859-8528-E1090D670F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5050" y="4833938"/>
                <a:ext cx="377825" cy="280988"/>
              </a:xfrm>
              <a:custGeom>
                <a:avLst/>
                <a:gdLst>
                  <a:gd name="T0" fmla="*/ 2499 w 3258"/>
                  <a:gd name="T1" fmla="*/ 643 h 2429"/>
                  <a:gd name="T2" fmla="*/ 778 w 3258"/>
                  <a:gd name="T3" fmla="*/ 1810 h 2429"/>
                  <a:gd name="T4" fmla="*/ 1978 w 3258"/>
                  <a:gd name="T5" fmla="*/ 2413 h 2429"/>
                  <a:gd name="T6" fmla="*/ 1855 w 3258"/>
                  <a:gd name="T7" fmla="*/ 2304 h 2429"/>
                  <a:gd name="T8" fmla="*/ 2352 w 3258"/>
                  <a:gd name="T9" fmla="*/ 2201 h 2429"/>
                  <a:gd name="T10" fmla="*/ 2222 w 3258"/>
                  <a:gd name="T11" fmla="*/ 2124 h 2429"/>
                  <a:gd name="T12" fmla="*/ 2670 w 3258"/>
                  <a:gd name="T13" fmla="*/ 1938 h 2429"/>
                  <a:gd name="T14" fmla="*/ 2487 w 3258"/>
                  <a:gd name="T15" fmla="*/ 1899 h 2429"/>
                  <a:gd name="T16" fmla="*/ 2916 w 3258"/>
                  <a:gd name="T17" fmla="*/ 1634 h 2429"/>
                  <a:gd name="T18" fmla="*/ 2733 w 3258"/>
                  <a:gd name="T19" fmla="*/ 1605 h 2429"/>
                  <a:gd name="T20" fmla="*/ 3078 w 3258"/>
                  <a:gd name="T21" fmla="*/ 1326 h 2429"/>
                  <a:gd name="T22" fmla="*/ 2899 w 3258"/>
                  <a:gd name="T23" fmla="*/ 1309 h 2429"/>
                  <a:gd name="T24" fmla="*/ 3193 w 3258"/>
                  <a:gd name="T25" fmla="*/ 986 h 2429"/>
                  <a:gd name="T26" fmla="*/ 2988 w 3258"/>
                  <a:gd name="T27" fmla="*/ 983 h 2429"/>
                  <a:gd name="T28" fmla="*/ 3258 w 3258"/>
                  <a:gd name="T29" fmla="*/ 675 h 2429"/>
                  <a:gd name="T30" fmla="*/ 3068 w 3258"/>
                  <a:gd name="T31" fmla="*/ 675 h 2429"/>
                  <a:gd name="T32" fmla="*/ 3239 w 3258"/>
                  <a:gd name="T33" fmla="*/ 335 h 2429"/>
                  <a:gd name="T34" fmla="*/ 2800 w 3258"/>
                  <a:gd name="T35" fmla="*/ 320 h 2429"/>
                  <a:gd name="T36" fmla="*/ 2911 w 3258"/>
                  <a:gd name="T37" fmla="*/ 207 h 2429"/>
                  <a:gd name="T38" fmla="*/ 2427 w 3258"/>
                  <a:gd name="T39" fmla="*/ 255 h 2429"/>
                  <a:gd name="T40" fmla="*/ 2499 w 3258"/>
                  <a:gd name="T41" fmla="*/ 91 h 2429"/>
                  <a:gd name="T42" fmla="*/ 2094 w 3258"/>
                  <a:gd name="T43" fmla="*/ 193 h 2429"/>
                  <a:gd name="T44" fmla="*/ 2188 w 3258"/>
                  <a:gd name="T45" fmla="*/ 17 h 2429"/>
                  <a:gd name="T46" fmla="*/ 1764 w 3258"/>
                  <a:gd name="T47" fmla="*/ 183 h 2429"/>
                  <a:gd name="T48" fmla="*/ 1807 w 3258"/>
                  <a:gd name="T49" fmla="*/ 0 h 2429"/>
                  <a:gd name="T50" fmla="*/ 1450 w 3258"/>
                  <a:gd name="T51" fmla="*/ 229 h 2429"/>
                  <a:gd name="T52" fmla="*/ 1429 w 3258"/>
                  <a:gd name="T53" fmla="*/ 50 h 2429"/>
                  <a:gd name="T54" fmla="*/ 1144 w 3258"/>
                  <a:gd name="T55" fmla="*/ 299 h 2429"/>
                  <a:gd name="T56" fmla="*/ 1098 w 3258"/>
                  <a:gd name="T57" fmla="*/ 123 h 2429"/>
                  <a:gd name="T58" fmla="*/ 790 w 3258"/>
                  <a:gd name="T59" fmla="*/ 446 h 2429"/>
                  <a:gd name="T60" fmla="*/ 737 w 3258"/>
                  <a:gd name="T61" fmla="*/ 304 h 2429"/>
                  <a:gd name="T62" fmla="*/ 626 w 3258"/>
                  <a:gd name="T63" fmla="*/ 1641 h 2429"/>
                  <a:gd name="T64" fmla="*/ 2499 w 3258"/>
                  <a:gd name="T65" fmla="*/ 643 h 2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58" h="2429">
                    <a:moveTo>
                      <a:pt x="2499" y="643"/>
                    </a:moveTo>
                    <a:cubicBezTo>
                      <a:pt x="1593" y="1110"/>
                      <a:pt x="1066" y="1488"/>
                      <a:pt x="778" y="1810"/>
                    </a:cubicBezTo>
                    <a:cubicBezTo>
                      <a:pt x="926" y="2402"/>
                      <a:pt x="1696" y="2429"/>
                      <a:pt x="1978" y="2413"/>
                    </a:cubicBezTo>
                    <a:cubicBezTo>
                      <a:pt x="1921" y="2386"/>
                      <a:pt x="1872" y="2354"/>
                      <a:pt x="1855" y="2304"/>
                    </a:cubicBezTo>
                    <a:cubicBezTo>
                      <a:pt x="1926" y="2254"/>
                      <a:pt x="2177" y="2299"/>
                      <a:pt x="2352" y="2201"/>
                    </a:cubicBezTo>
                    <a:cubicBezTo>
                      <a:pt x="2285" y="2187"/>
                      <a:pt x="2253" y="2173"/>
                      <a:pt x="2222" y="2124"/>
                    </a:cubicBezTo>
                    <a:cubicBezTo>
                      <a:pt x="2387" y="2071"/>
                      <a:pt x="2565" y="2025"/>
                      <a:pt x="2670" y="1938"/>
                    </a:cubicBezTo>
                    <a:cubicBezTo>
                      <a:pt x="2614" y="1939"/>
                      <a:pt x="2561" y="1951"/>
                      <a:pt x="2487" y="1899"/>
                    </a:cubicBezTo>
                    <a:cubicBezTo>
                      <a:pt x="2635" y="1819"/>
                      <a:pt x="2793" y="1756"/>
                      <a:pt x="2916" y="1634"/>
                    </a:cubicBezTo>
                    <a:cubicBezTo>
                      <a:pt x="2839" y="1632"/>
                      <a:pt x="2757" y="1633"/>
                      <a:pt x="2733" y="1605"/>
                    </a:cubicBezTo>
                    <a:cubicBezTo>
                      <a:pt x="2868" y="1521"/>
                      <a:pt x="2983" y="1428"/>
                      <a:pt x="3078" y="1326"/>
                    </a:cubicBezTo>
                    <a:cubicBezTo>
                      <a:pt x="2970" y="1339"/>
                      <a:pt x="2925" y="1327"/>
                      <a:pt x="2899" y="1309"/>
                    </a:cubicBezTo>
                    <a:cubicBezTo>
                      <a:pt x="3002" y="1204"/>
                      <a:pt x="3131" y="1115"/>
                      <a:pt x="3193" y="986"/>
                    </a:cubicBezTo>
                    <a:cubicBezTo>
                      <a:pt x="3114" y="1013"/>
                      <a:pt x="3041" y="1024"/>
                      <a:pt x="2988" y="983"/>
                    </a:cubicBezTo>
                    <a:cubicBezTo>
                      <a:pt x="3023" y="905"/>
                      <a:pt x="3172" y="858"/>
                      <a:pt x="3258" y="675"/>
                    </a:cubicBezTo>
                    <a:cubicBezTo>
                      <a:pt x="3175" y="683"/>
                      <a:pt x="3086" y="693"/>
                      <a:pt x="3068" y="675"/>
                    </a:cubicBezTo>
                    <a:cubicBezTo>
                      <a:pt x="3107" y="516"/>
                      <a:pt x="3174" y="427"/>
                      <a:pt x="3239" y="335"/>
                    </a:cubicBezTo>
                    <a:cubicBezTo>
                      <a:pt x="3060" y="332"/>
                      <a:pt x="2788" y="336"/>
                      <a:pt x="2800" y="320"/>
                    </a:cubicBezTo>
                    <a:lnTo>
                      <a:pt x="2911" y="207"/>
                    </a:lnTo>
                    <a:cubicBezTo>
                      <a:pt x="2736" y="160"/>
                      <a:pt x="2557" y="215"/>
                      <a:pt x="2427" y="255"/>
                    </a:cubicBezTo>
                    <a:cubicBezTo>
                      <a:pt x="2368" y="209"/>
                      <a:pt x="2428" y="151"/>
                      <a:pt x="2499" y="91"/>
                    </a:cubicBezTo>
                    <a:cubicBezTo>
                      <a:pt x="2350" y="111"/>
                      <a:pt x="2216" y="145"/>
                      <a:pt x="2094" y="193"/>
                    </a:cubicBezTo>
                    <a:cubicBezTo>
                      <a:pt x="2029" y="134"/>
                      <a:pt x="2136" y="75"/>
                      <a:pt x="2188" y="17"/>
                    </a:cubicBezTo>
                    <a:cubicBezTo>
                      <a:pt x="1958" y="60"/>
                      <a:pt x="1861" y="122"/>
                      <a:pt x="1764" y="183"/>
                    </a:cubicBezTo>
                    <a:cubicBezTo>
                      <a:pt x="1694" y="116"/>
                      <a:pt x="1760" y="58"/>
                      <a:pt x="1807" y="0"/>
                    </a:cubicBezTo>
                    <a:cubicBezTo>
                      <a:pt x="1634" y="64"/>
                      <a:pt x="1544" y="147"/>
                      <a:pt x="1450" y="229"/>
                    </a:cubicBezTo>
                    <a:cubicBezTo>
                      <a:pt x="1419" y="186"/>
                      <a:pt x="1369" y="154"/>
                      <a:pt x="1429" y="50"/>
                    </a:cubicBezTo>
                    <a:cubicBezTo>
                      <a:pt x="1306" y="121"/>
                      <a:pt x="1213" y="205"/>
                      <a:pt x="1144" y="299"/>
                    </a:cubicBezTo>
                    <a:cubicBezTo>
                      <a:pt x="1068" y="250"/>
                      <a:pt x="1099" y="184"/>
                      <a:pt x="1098" y="123"/>
                    </a:cubicBezTo>
                    <a:cubicBezTo>
                      <a:pt x="970" y="227"/>
                      <a:pt x="889" y="338"/>
                      <a:pt x="790" y="446"/>
                    </a:cubicBezTo>
                    <a:cubicBezTo>
                      <a:pt x="770" y="431"/>
                      <a:pt x="752" y="382"/>
                      <a:pt x="737" y="304"/>
                    </a:cubicBezTo>
                    <a:cubicBezTo>
                      <a:pt x="432" y="600"/>
                      <a:pt x="0" y="1346"/>
                      <a:pt x="626" y="1641"/>
                    </a:cubicBezTo>
                    <a:cubicBezTo>
                      <a:pt x="1158" y="1202"/>
                      <a:pt x="1794" y="883"/>
                      <a:pt x="2499" y="643"/>
                    </a:cubicBezTo>
                    <a:close/>
                  </a:path>
                </a:pathLst>
              </a:custGeom>
              <a:solidFill>
                <a:srgbClr val="75A92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4" name="Oval 824">
                <a:extLst>
                  <a:ext uri="{FF2B5EF4-FFF2-40B4-BE49-F238E27FC236}">
                    <a16:creationId xmlns:a16="http://schemas.microsoft.com/office/drawing/2014/main" id="{FA03357A-E104-476B-8FEB-76F752C25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42338" y="5489575"/>
                <a:ext cx="250825" cy="231775"/>
              </a:xfrm>
              <a:prstGeom prst="ellipse">
                <a:avLst/>
              </a:pr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5" name="Freeform 825">
                <a:extLst>
                  <a:ext uri="{FF2B5EF4-FFF2-40B4-BE49-F238E27FC236}">
                    <a16:creationId xmlns:a16="http://schemas.microsoft.com/office/drawing/2014/main" id="{474D7B29-7CB8-4FC5-AA93-449A98344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8350" y="5241925"/>
                <a:ext cx="268288" cy="288925"/>
              </a:xfrm>
              <a:custGeom>
                <a:avLst/>
                <a:gdLst>
                  <a:gd name="T0" fmla="*/ 1797 w 2328"/>
                  <a:gd name="T1" fmla="*/ 294 h 2505"/>
                  <a:gd name="T2" fmla="*/ 1978 w 2328"/>
                  <a:gd name="T3" fmla="*/ 1786 h 2505"/>
                  <a:gd name="T4" fmla="*/ 531 w 2328"/>
                  <a:gd name="T5" fmla="*/ 2211 h 2505"/>
                  <a:gd name="T6" fmla="*/ 350 w 2328"/>
                  <a:gd name="T7" fmla="*/ 719 h 2505"/>
                  <a:gd name="T8" fmla="*/ 1797 w 2328"/>
                  <a:gd name="T9" fmla="*/ 294 h 2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8" h="2505">
                    <a:moveTo>
                      <a:pt x="1797" y="294"/>
                    </a:moveTo>
                    <a:cubicBezTo>
                      <a:pt x="2247" y="589"/>
                      <a:pt x="2328" y="1257"/>
                      <a:pt x="1978" y="1786"/>
                    </a:cubicBezTo>
                    <a:cubicBezTo>
                      <a:pt x="1629" y="2315"/>
                      <a:pt x="981" y="2505"/>
                      <a:pt x="531" y="2211"/>
                    </a:cubicBezTo>
                    <a:cubicBezTo>
                      <a:pt x="81" y="1916"/>
                      <a:pt x="0" y="1248"/>
                      <a:pt x="350" y="719"/>
                    </a:cubicBezTo>
                    <a:cubicBezTo>
                      <a:pt x="700" y="190"/>
                      <a:pt x="1348" y="0"/>
                      <a:pt x="1797" y="294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6" name="Freeform 826">
                <a:extLst>
                  <a:ext uri="{FF2B5EF4-FFF2-40B4-BE49-F238E27FC236}">
                    <a16:creationId xmlns:a16="http://schemas.microsoft.com/office/drawing/2014/main" id="{FD329EA9-E8BF-45B6-BF46-5FB5D91D6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4100" y="5235575"/>
                <a:ext cx="269875" cy="288925"/>
              </a:xfrm>
              <a:custGeom>
                <a:avLst/>
                <a:gdLst>
                  <a:gd name="T0" fmla="*/ 531 w 2328"/>
                  <a:gd name="T1" fmla="*/ 294 h 2505"/>
                  <a:gd name="T2" fmla="*/ 350 w 2328"/>
                  <a:gd name="T3" fmla="*/ 1786 h 2505"/>
                  <a:gd name="T4" fmla="*/ 1797 w 2328"/>
                  <a:gd name="T5" fmla="*/ 2210 h 2505"/>
                  <a:gd name="T6" fmla="*/ 1978 w 2328"/>
                  <a:gd name="T7" fmla="*/ 719 h 2505"/>
                  <a:gd name="T8" fmla="*/ 531 w 2328"/>
                  <a:gd name="T9" fmla="*/ 294 h 2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8" h="2505">
                    <a:moveTo>
                      <a:pt x="531" y="294"/>
                    </a:moveTo>
                    <a:cubicBezTo>
                      <a:pt x="81" y="589"/>
                      <a:pt x="0" y="1257"/>
                      <a:pt x="350" y="1786"/>
                    </a:cubicBezTo>
                    <a:cubicBezTo>
                      <a:pt x="700" y="2315"/>
                      <a:pt x="1348" y="2505"/>
                      <a:pt x="1797" y="2210"/>
                    </a:cubicBezTo>
                    <a:cubicBezTo>
                      <a:pt x="2247" y="1916"/>
                      <a:pt x="2328" y="1248"/>
                      <a:pt x="1978" y="719"/>
                    </a:cubicBezTo>
                    <a:cubicBezTo>
                      <a:pt x="1629" y="190"/>
                      <a:pt x="981" y="0"/>
                      <a:pt x="531" y="294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7" name="Freeform 827">
                <a:extLst>
                  <a:ext uri="{FF2B5EF4-FFF2-40B4-BE49-F238E27FC236}">
                    <a16:creationId xmlns:a16="http://schemas.microsoft.com/office/drawing/2014/main" id="{6876082F-5230-453B-9086-7936815149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2300" y="5316538"/>
                <a:ext cx="149225" cy="247650"/>
              </a:xfrm>
              <a:custGeom>
                <a:avLst/>
                <a:gdLst>
                  <a:gd name="T0" fmla="*/ 805 w 1291"/>
                  <a:gd name="T1" fmla="*/ 130 h 2139"/>
                  <a:gd name="T2" fmla="*/ 574 w 1291"/>
                  <a:gd name="T3" fmla="*/ 1963 h 2139"/>
                  <a:gd name="T4" fmla="*/ 805 w 1291"/>
                  <a:gd name="T5" fmla="*/ 130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91" h="2139">
                    <a:moveTo>
                      <a:pt x="805" y="130"/>
                    </a:moveTo>
                    <a:cubicBezTo>
                      <a:pt x="1291" y="0"/>
                      <a:pt x="969" y="2139"/>
                      <a:pt x="574" y="1963"/>
                    </a:cubicBezTo>
                    <a:cubicBezTo>
                      <a:pt x="140" y="1614"/>
                      <a:pt x="0" y="590"/>
                      <a:pt x="805" y="130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8" name="Freeform 828">
                <a:extLst>
                  <a:ext uri="{FF2B5EF4-FFF2-40B4-BE49-F238E27FC236}">
                    <a16:creationId xmlns:a16="http://schemas.microsoft.com/office/drawing/2014/main" id="{68A60A40-F20F-4389-8A6F-A0E9AE423E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8100" y="5313363"/>
                <a:ext cx="149225" cy="247650"/>
              </a:xfrm>
              <a:custGeom>
                <a:avLst/>
                <a:gdLst>
                  <a:gd name="T0" fmla="*/ 485 w 1291"/>
                  <a:gd name="T1" fmla="*/ 131 h 2139"/>
                  <a:gd name="T2" fmla="*/ 716 w 1291"/>
                  <a:gd name="T3" fmla="*/ 1964 h 2139"/>
                  <a:gd name="T4" fmla="*/ 485 w 1291"/>
                  <a:gd name="T5" fmla="*/ 131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91" h="2139">
                    <a:moveTo>
                      <a:pt x="485" y="131"/>
                    </a:moveTo>
                    <a:cubicBezTo>
                      <a:pt x="0" y="0"/>
                      <a:pt x="321" y="2139"/>
                      <a:pt x="716" y="1964"/>
                    </a:cubicBezTo>
                    <a:cubicBezTo>
                      <a:pt x="1151" y="1614"/>
                      <a:pt x="1291" y="591"/>
                      <a:pt x="485" y="131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19" name="Freeform 829">
                <a:extLst>
                  <a:ext uri="{FF2B5EF4-FFF2-40B4-BE49-F238E27FC236}">
                    <a16:creationId xmlns:a16="http://schemas.microsoft.com/office/drawing/2014/main" id="{73F8310A-3799-4E63-A547-7FAA3FD8C6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8238" y="5127625"/>
                <a:ext cx="212725" cy="203200"/>
              </a:xfrm>
              <a:custGeom>
                <a:avLst/>
                <a:gdLst>
                  <a:gd name="T0" fmla="*/ 309 w 1844"/>
                  <a:gd name="T1" fmla="*/ 141 h 1754"/>
                  <a:gd name="T2" fmla="*/ 1816 w 1844"/>
                  <a:gd name="T3" fmla="*/ 1406 h 1754"/>
                  <a:gd name="T4" fmla="*/ 309 w 1844"/>
                  <a:gd name="T5" fmla="*/ 141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44" h="1754">
                    <a:moveTo>
                      <a:pt x="309" y="141"/>
                    </a:moveTo>
                    <a:cubicBezTo>
                      <a:pt x="1147" y="0"/>
                      <a:pt x="1844" y="497"/>
                      <a:pt x="1816" y="1406"/>
                    </a:cubicBezTo>
                    <a:cubicBezTo>
                      <a:pt x="1788" y="1754"/>
                      <a:pt x="0" y="193"/>
                      <a:pt x="309" y="141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0" name="Freeform 830">
                <a:extLst>
                  <a:ext uri="{FF2B5EF4-FFF2-40B4-BE49-F238E27FC236}">
                    <a16:creationId xmlns:a16="http://schemas.microsoft.com/office/drawing/2014/main" id="{8C9077B9-C149-4FD7-BCE0-5ED00FCA70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8663" y="5124450"/>
                <a:ext cx="212725" cy="203200"/>
              </a:xfrm>
              <a:custGeom>
                <a:avLst/>
                <a:gdLst>
                  <a:gd name="T0" fmla="*/ 1535 w 1844"/>
                  <a:gd name="T1" fmla="*/ 141 h 1754"/>
                  <a:gd name="T2" fmla="*/ 28 w 1844"/>
                  <a:gd name="T3" fmla="*/ 1406 h 1754"/>
                  <a:gd name="T4" fmla="*/ 1535 w 1844"/>
                  <a:gd name="T5" fmla="*/ 141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44" h="1754">
                    <a:moveTo>
                      <a:pt x="1535" y="141"/>
                    </a:moveTo>
                    <a:cubicBezTo>
                      <a:pt x="697" y="0"/>
                      <a:pt x="0" y="498"/>
                      <a:pt x="28" y="1406"/>
                    </a:cubicBezTo>
                    <a:cubicBezTo>
                      <a:pt x="56" y="1754"/>
                      <a:pt x="1844" y="193"/>
                      <a:pt x="1535" y="141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1" name="Freeform 831">
                <a:extLst>
                  <a:ext uri="{FF2B5EF4-FFF2-40B4-BE49-F238E27FC236}">
                    <a16:creationId xmlns:a16="http://schemas.microsoft.com/office/drawing/2014/main" id="{5C0B0A77-B979-4D61-8D13-A28CBE3D15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1863" y="5114925"/>
                <a:ext cx="228600" cy="134938"/>
              </a:xfrm>
              <a:custGeom>
                <a:avLst/>
                <a:gdLst>
                  <a:gd name="T0" fmla="*/ 983 w 1976"/>
                  <a:gd name="T1" fmla="*/ 13 h 1167"/>
                  <a:gd name="T2" fmla="*/ 2 w 1976"/>
                  <a:gd name="T3" fmla="*/ 607 h 1167"/>
                  <a:gd name="T4" fmla="*/ 986 w 1976"/>
                  <a:gd name="T5" fmla="*/ 1162 h 1167"/>
                  <a:gd name="T6" fmla="*/ 1973 w 1976"/>
                  <a:gd name="T7" fmla="*/ 661 h 1167"/>
                  <a:gd name="T8" fmla="*/ 983 w 1976"/>
                  <a:gd name="T9" fmla="*/ 13 h 1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76" h="1167">
                    <a:moveTo>
                      <a:pt x="983" y="13"/>
                    </a:moveTo>
                    <a:cubicBezTo>
                      <a:pt x="483" y="0"/>
                      <a:pt x="3" y="385"/>
                      <a:pt x="2" y="607"/>
                    </a:cubicBezTo>
                    <a:cubicBezTo>
                      <a:pt x="0" y="878"/>
                      <a:pt x="397" y="1155"/>
                      <a:pt x="986" y="1162"/>
                    </a:cubicBezTo>
                    <a:cubicBezTo>
                      <a:pt x="1588" y="1167"/>
                      <a:pt x="1972" y="940"/>
                      <a:pt x="1973" y="661"/>
                    </a:cubicBezTo>
                    <a:cubicBezTo>
                      <a:pt x="1976" y="344"/>
                      <a:pt x="1426" y="9"/>
                      <a:pt x="983" y="13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2" name="Freeform 832">
                <a:extLst>
                  <a:ext uri="{FF2B5EF4-FFF2-40B4-BE49-F238E27FC236}">
                    <a16:creationId xmlns:a16="http://schemas.microsoft.com/office/drawing/2014/main" id="{1C1130E6-E0A2-4F61-AFB7-1EBC6ADB8C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42338" y="5756275"/>
                <a:ext cx="246063" cy="122238"/>
              </a:xfrm>
              <a:custGeom>
                <a:avLst/>
                <a:gdLst>
                  <a:gd name="T0" fmla="*/ 1098 w 2127"/>
                  <a:gd name="T1" fmla="*/ 19 h 1055"/>
                  <a:gd name="T2" fmla="*/ 2120 w 2127"/>
                  <a:gd name="T3" fmla="*/ 371 h 1055"/>
                  <a:gd name="T4" fmla="*/ 1069 w 2127"/>
                  <a:gd name="T5" fmla="*/ 1031 h 1055"/>
                  <a:gd name="T6" fmla="*/ 9 w 2127"/>
                  <a:gd name="T7" fmla="*/ 429 h 1055"/>
                  <a:gd name="T8" fmla="*/ 1098 w 2127"/>
                  <a:gd name="T9" fmla="*/ 19 h 1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7" h="1055">
                    <a:moveTo>
                      <a:pt x="1098" y="19"/>
                    </a:moveTo>
                    <a:cubicBezTo>
                      <a:pt x="1534" y="0"/>
                      <a:pt x="2119" y="159"/>
                      <a:pt x="2120" y="371"/>
                    </a:cubicBezTo>
                    <a:cubicBezTo>
                      <a:pt x="2127" y="576"/>
                      <a:pt x="1590" y="1040"/>
                      <a:pt x="1069" y="1031"/>
                    </a:cubicBezTo>
                    <a:cubicBezTo>
                      <a:pt x="530" y="1055"/>
                      <a:pt x="2" y="590"/>
                      <a:pt x="9" y="429"/>
                    </a:cubicBezTo>
                    <a:cubicBezTo>
                      <a:pt x="0" y="192"/>
                      <a:pt x="665" y="8"/>
                      <a:pt x="1098" y="19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3" name="Freeform 833">
                <a:extLst>
                  <a:ext uri="{FF2B5EF4-FFF2-40B4-BE49-F238E27FC236}">
                    <a16:creationId xmlns:a16="http://schemas.microsoft.com/office/drawing/2014/main" id="{1AD20F78-7C94-4933-A681-35DAB29832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26438" y="5537200"/>
                <a:ext cx="207963" cy="234950"/>
              </a:xfrm>
              <a:custGeom>
                <a:avLst/>
                <a:gdLst>
                  <a:gd name="T0" fmla="*/ 1356 w 1808"/>
                  <a:gd name="T1" fmla="*/ 659 h 2032"/>
                  <a:gd name="T2" fmla="*/ 1549 w 1808"/>
                  <a:gd name="T3" fmla="*/ 1884 h 2032"/>
                  <a:gd name="T4" fmla="*/ 286 w 1808"/>
                  <a:gd name="T5" fmla="*/ 1363 h 2032"/>
                  <a:gd name="T6" fmla="*/ 237 w 1808"/>
                  <a:gd name="T7" fmla="*/ 182 h 2032"/>
                  <a:gd name="T8" fmla="*/ 1356 w 1808"/>
                  <a:gd name="T9" fmla="*/ 659 h 2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8" h="2032">
                    <a:moveTo>
                      <a:pt x="1356" y="659"/>
                    </a:moveTo>
                    <a:cubicBezTo>
                      <a:pt x="1666" y="1033"/>
                      <a:pt x="1808" y="1690"/>
                      <a:pt x="1549" y="1884"/>
                    </a:cubicBezTo>
                    <a:cubicBezTo>
                      <a:pt x="1304" y="2032"/>
                      <a:pt x="709" y="1971"/>
                      <a:pt x="286" y="1363"/>
                    </a:cubicBezTo>
                    <a:cubicBezTo>
                      <a:pt x="0" y="853"/>
                      <a:pt x="37" y="335"/>
                      <a:pt x="237" y="182"/>
                    </a:cubicBezTo>
                    <a:cubicBezTo>
                      <a:pt x="537" y="0"/>
                      <a:pt x="1000" y="246"/>
                      <a:pt x="1356" y="659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24" name="Freeform 834">
                <a:extLst>
                  <a:ext uri="{FF2B5EF4-FFF2-40B4-BE49-F238E27FC236}">
                    <a16:creationId xmlns:a16="http://schemas.microsoft.com/office/drawing/2014/main" id="{736FEB6C-57F1-4E0B-9FDD-D3210B2075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86813" y="5516563"/>
                <a:ext cx="220663" cy="258763"/>
              </a:xfrm>
              <a:custGeom>
                <a:avLst/>
                <a:gdLst>
                  <a:gd name="T0" fmla="*/ 523 w 1910"/>
                  <a:gd name="T1" fmla="*/ 717 h 2238"/>
                  <a:gd name="T2" fmla="*/ 245 w 1910"/>
                  <a:gd name="T3" fmla="*/ 2059 h 2238"/>
                  <a:gd name="T4" fmla="*/ 1573 w 1910"/>
                  <a:gd name="T5" fmla="*/ 1569 h 2238"/>
                  <a:gd name="T6" fmla="*/ 1605 w 1910"/>
                  <a:gd name="T7" fmla="*/ 221 h 2238"/>
                  <a:gd name="T8" fmla="*/ 523 w 1910"/>
                  <a:gd name="T9" fmla="*/ 717 h 2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0" h="2238">
                    <a:moveTo>
                      <a:pt x="523" y="717"/>
                    </a:moveTo>
                    <a:cubicBezTo>
                      <a:pt x="187" y="1110"/>
                      <a:pt x="0" y="1828"/>
                      <a:pt x="245" y="2059"/>
                    </a:cubicBezTo>
                    <a:cubicBezTo>
                      <a:pt x="480" y="2238"/>
                      <a:pt x="1108" y="2213"/>
                      <a:pt x="1573" y="1569"/>
                    </a:cubicBezTo>
                    <a:cubicBezTo>
                      <a:pt x="1910" y="1136"/>
                      <a:pt x="1797" y="413"/>
                      <a:pt x="1605" y="221"/>
                    </a:cubicBezTo>
                    <a:cubicBezTo>
                      <a:pt x="1318" y="0"/>
                      <a:pt x="908" y="283"/>
                      <a:pt x="523" y="717"/>
                    </a:cubicBezTo>
                    <a:close/>
                  </a:path>
                </a:pathLst>
              </a:custGeom>
              <a:solidFill>
                <a:srgbClr val="BC114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</p:grp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024ED60D-5A37-462E-B664-210A14328379}"/>
                </a:ext>
              </a:extLst>
            </p:cNvPr>
            <p:cNvSpPr/>
            <p:nvPr/>
          </p:nvSpPr>
          <p:spPr>
            <a:xfrm>
              <a:off x="2301875" y="2460625"/>
              <a:ext cx="2622550" cy="211138"/>
            </a:xfrm>
            <a:custGeom>
              <a:avLst/>
              <a:gdLst>
                <a:gd name="connsiteX0" fmla="*/ 0 w 2622550"/>
                <a:gd name="connsiteY0" fmla="*/ 0 h 211138"/>
                <a:gd name="connsiteX1" fmla="*/ 220663 w 2622550"/>
                <a:gd name="connsiteY1" fmla="*/ 0 h 211138"/>
                <a:gd name="connsiteX2" fmla="*/ 430213 w 2622550"/>
                <a:gd name="connsiteY2" fmla="*/ 209550 h 211138"/>
                <a:gd name="connsiteX3" fmla="*/ 639763 w 2622550"/>
                <a:gd name="connsiteY3" fmla="*/ 0 h 211138"/>
                <a:gd name="connsiteX4" fmla="*/ 842963 w 2622550"/>
                <a:gd name="connsiteY4" fmla="*/ 203200 h 211138"/>
                <a:gd name="connsiteX5" fmla="*/ 1046163 w 2622550"/>
                <a:gd name="connsiteY5" fmla="*/ 0 h 211138"/>
                <a:gd name="connsiteX6" fmla="*/ 1247775 w 2622550"/>
                <a:gd name="connsiteY6" fmla="*/ 201612 h 211138"/>
                <a:gd name="connsiteX7" fmla="*/ 1447799 w 2622550"/>
                <a:gd name="connsiteY7" fmla="*/ 1588 h 211138"/>
                <a:gd name="connsiteX8" fmla="*/ 1649413 w 2622550"/>
                <a:gd name="connsiteY8" fmla="*/ 203202 h 211138"/>
                <a:gd name="connsiteX9" fmla="*/ 1852615 w 2622550"/>
                <a:gd name="connsiteY9" fmla="*/ 0 h 211138"/>
                <a:gd name="connsiteX10" fmla="*/ 2063753 w 2622550"/>
                <a:gd name="connsiteY10" fmla="*/ 211138 h 211138"/>
                <a:gd name="connsiteX11" fmla="*/ 2274891 w 2622550"/>
                <a:gd name="connsiteY11" fmla="*/ 0 h 211138"/>
                <a:gd name="connsiteX12" fmla="*/ 2622550 w 2622550"/>
                <a:gd name="connsiteY12" fmla="*/ 0 h 21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22550" h="211138">
                  <a:moveTo>
                    <a:pt x="0" y="0"/>
                  </a:moveTo>
                  <a:lnTo>
                    <a:pt x="220663" y="0"/>
                  </a:lnTo>
                  <a:lnTo>
                    <a:pt x="430213" y="209550"/>
                  </a:lnTo>
                  <a:lnTo>
                    <a:pt x="639763" y="0"/>
                  </a:lnTo>
                  <a:lnTo>
                    <a:pt x="842963" y="203200"/>
                  </a:lnTo>
                  <a:lnTo>
                    <a:pt x="1046163" y="0"/>
                  </a:lnTo>
                  <a:lnTo>
                    <a:pt x="1247775" y="201612"/>
                  </a:lnTo>
                  <a:lnTo>
                    <a:pt x="1447799" y="1588"/>
                  </a:lnTo>
                  <a:lnTo>
                    <a:pt x="1649413" y="203202"/>
                  </a:lnTo>
                  <a:lnTo>
                    <a:pt x="1852615" y="0"/>
                  </a:lnTo>
                  <a:lnTo>
                    <a:pt x="2063753" y="211138"/>
                  </a:lnTo>
                  <a:lnTo>
                    <a:pt x="2274891" y="0"/>
                  </a:lnTo>
                  <a:lnTo>
                    <a:pt x="2622550" y="0"/>
                  </a:lnTo>
                </a:path>
              </a:pathLst>
            </a:cu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2C12EBB-5BCA-45FB-B3C0-BC6418B5E505}"/>
                </a:ext>
              </a:extLst>
            </p:cNvPr>
            <p:cNvSpPr/>
            <p:nvPr/>
          </p:nvSpPr>
          <p:spPr>
            <a:xfrm flipV="1">
              <a:off x="2301875" y="2460625"/>
              <a:ext cx="2622550" cy="211138"/>
            </a:xfrm>
            <a:custGeom>
              <a:avLst/>
              <a:gdLst>
                <a:gd name="connsiteX0" fmla="*/ 0 w 2622550"/>
                <a:gd name="connsiteY0" fmla="*/ 0 h 211138"/>
                <a:gd name="connsiteX1" fmla="*/ 220663 w 2622550"/>
                <a:gd name="connsiteY1" fmla="*/ 0 h 211138"/>
                <a:gd name="connsiteX2" fmla="*/ 430213 w 2622550"/>
                <a:gd name="connsiteY2" fmla="*/ 209550 h 211138"/>
                <a:gd name="connsiteX3" fmla="*/ 639763 w 2622550"/>
                <a:gd name="connsiteY3" fmla="*/ 0 h 211138"/>
                <a:gd name="connsiteX4" fmla="*/ 842963 w 2622550"/>
                <a:gd name="connsiteY4" fmla="*/ 203200 h 211138"/>
                <a:gd name="connsiteX5" fmla="*/ 1046163 w 2622550"/>
                <a:gd name="connsiteY5" fmla="*/ 0 h 211138"/>
                <a:gd name="connsiteX6" fmla="*/ 1247775 w 2622550"/>
                <a:gd name="connsiteY6" fmla="*/ 201612 h 211138"/>
                <a:gd name="connsiteX7" fmla="*/ 1447799 w 2622550"/>
                <a:gd name="connsiteY7" fmla="*/ 1588 h 211138"/>
                <a:gd name="connsiteX8" fmla="*/ 1649413 w 2622550"/>
                <a:gd name="connsiteY8" fmla="*/ 203202 h 211138"/>
                <a:gd name="connsiteX9" fmla="*/ 1852615 w 2622550"/>
                <a:gd name="connsiteY9" fmla="*/ 0 h 211138"/>
                <a:gd name="connsiteX10" fmla="*/ 2063753 w 2622550"/>
                <a:gd name="connsiteY10" fmla="*/ 211138 h 211138"/>
                <a:gd name="connsiteX11" fmla="*/ 2274891 w 2622550"/>
                <a:gd name="connsiteY11" fmla="*/ 0 h 211138"/>
                <a:gd name="connsiteX12" fmla="*/ 2622550 w 2622550"/>
                <a:gd name="connsiteY12" fmla="*/ 0 h 21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22550" h="211138">
                  <a:moveTo>
                    <a:pt x="0" y="0"/>
                  </a:moveTo>
                  <a:lnTo>
                    <a:pt x="220663" y="0"/>
                  </a:lnTo>
                  <a:lnTo>
                    <a:pt x="430213" y="209550"/>
                  </a:lnTo>
                  <a:lnTo>
                    <a:pt x="639763" y="0"/>
                  </a:lnTo>
                  <a:lnTo>
                    <a:pt x="842963" y="203200"/>
                  </a:lnTo>
                  <a:lnTo>
                    <a:pt x="1046163" y="0"/>
                  </a:lnTo>
                  <a:lnTo>
                    <a:pt x="1247775" y="201612"/>
                  </a:lnTo>
                  <a:lnTo>
                    <a:pt x="1447799" y="1588"/>
                  </a:lnTo>
                  <a:lnTo>
                    <a:pt x="1649413" y="203202"/>
                  </a:lnTo>
                  <a:lnTo>
                    <a:pt x="1852615" y="0"/>
                  </a:lnTo>
                  <a:lnTo>
                    <a:pt x="2063753" y="211138"/>
                  </a:lnTo>
                  <a:lnTo>
                    <a:pt x="2274891" y="0"/>
                  </a:lnTo>
                  <a:lnTo>
                    <a:pt x="2622550" y="0"/>
                  </a:lnTo>
                </a:path>
              </a:pathLst>
            </a:cu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29" name="Wireless Icon">
              <a:extLst>
                <a:ext uri="{FF2B5EF4-FFF2-40B4-BE49-F238E27FC236}">
                  <a16:creationId xmlns:a16="http://schemas.microsoft.com/office/drawing/2014/main" id="{0F14A604-E24F-4CFD-8651-0AFBA5BF74ED}"/>
                </a:ext>
              </a:extLst>
            </p:cNvPr>
            <p:cNvSpPr/>
            <p:nvPr/>
          </p:nvSpPr>
          <p:spPr>
            <a:xfrm rot="5400000">
              <a:off x="7386273" y="2299398"/>
              <a:ext cx="1035312" cy="695409"/>
            </a:xfrm>
            <a:custGeom>
              <a:avLst/>
              <a:gdLst>
                <a:gd name="connsiteX0" fmla="*/ 316637 w 631889"/>
                <a:gd name="connsiteY0" fmla="*/ 308265 h 424432"/>
                <a:gd name="connsiteX1" fmla="*/ 357708 w 631889"/>
                <a:gd name="connsiteY1" fmla="*/ 325277 h 424432"/>
                <a:gd name="connsiteX2" fmla="*/ 357708 w 631889"/>
                <a:gd name="connsiteY2" fmla="*/ 407420 h 424432"/>
                <a:gd name="connsiteX3" fmla="*/ 275566 w 631889"/>
                <a:gd name="connsiteY3" fmla="*/ 407420 h 424432"/>
                <a:gd name="connsiteX4" fmla="*/ 275565 w 631889"/>
                <a:gd name="connsiteY4" fmla="*/ 325277 h 424432"/>
                <a:gd name="connsiteX5" fmla="*/ 316637 w 631889"/>
                <a:gd name="connsiteY5" fmla="*/ 308265 h 424432"/>
                <a:gd name="connsiteX6" fmla="*/ 315239 w 631889"/>
                <a:gd name="connsiteY6" fmla="*/ 171282 h 424432"/>
                <a:gd name="connsiteX7" fmla="*/ 504373 w 631889"/>
                <a:gd name="connsiteY7" fmla="*/ 249624 h 424432"/>
                <a:gd name="connsiteX8" fmla="*/ 509741 w 631889"/>
                <a:gd name="connsiteY8" fmla="*/ 255563 h 424432"/>
                <a:gd name="connsiteX9" fmla="*/ 448158 w 631889"/>
                <a:gd name="connsiteY9" fmla="*/ 317146 h 424432"/>
                <a:gd name="connsiteX10" fmla="*/ 444901 w 631889"/>
                <a:gd name="connsiteY10" fmla="*/ 313542 h 424432"/>
                <a:gd name="connsiteX11" fmla="*/ 185577 w 631889"/>
                <a:gd name="connsiteY11" fmla="*/ 313542 h 424432"/>
                <a:gd name="connsiteX12" fmla="*/ 183731 w 631889"/>
                <a:gd name="connsiteY12" fmla="*/ 315585 h 424432"/>
                <a:gd name="connsiteX13" fmla="*/ 122148 w 631889"/>
                <a:gd name="connsiteY13" fmla="*/ 254002 h 424432"/>
                <a:gd name="connsiteX14" fmla="*/ 126104 w 631889"/>
                <a:gd name="connsiteY14" fmla="*/ 249624 h 424432"/>
                <a:gd name="connsiteX15" fmla="*/ 315239 w 631889"/>
                <a:gd name="connsiteY15" fmla="*/ 171282 h 424432"/>
                <a:gd name="connsiteX16" fmla="*/ 315239 w 631889"/>
                <a:gd name="connsiteY16" fmla="*/ 0 h 424432"/>
                <a:gd name="connsiteX17" fmla="*/ 628631 w 631889"/>
                <a:gd name="connsiteY17" fmla="*/ 129811 h 424432"/>
                <a:gd name="connsiteX18" fmla="*/ 631889 w 631889"/>
                <a:gd name="connsiteY18" fmla="*/ 133416 h 424432"/>
                <a:gd name="connsiteX19" fmla="*/ 569522 w 631889"/>
                <a:gd name="connsiteY19" fmla="*/ 195783 h 424432"/>
                <a:gd name="connsiteX20" fmla="*/ 566264 w 631889"/>
                <a:gd name="connsiteY20" fmla="*/ 192179 h 424432"/>
                <a:gd name="connsiteX21" fmla="*/ 64214 w 631889"/>
                <a:gd name="connsiteY21" fmla="*/ 192178 h 424432"/>
                <a:gd name="connsiteX22" fmla="*/ 62367 w 631889"/>
                <a:gd name="connsiteY22" fmla="*/ 194221 h 424432"/>
                <a:gd name="connsiteX23" fmla="*/ 0 w 631889"/>
                <a:gd name="connsiteY23" fmla="*/ 131854 h 424432"/>
                <a:gd name="connsiteX24" fmla="*/ 1847 w 631889"/>
                <a:gd name="connsiteY24" fmla="*/ 129811 h 424432"/>
                <a:gd name="connsiteX25" fmla="*/ 315239 w 631889"/>
                <a:gd name="connsiteY25" fmla="*/ 0 h 424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31889" h="424432">
                  <a:moveTo>
                    <a:pt x="316637" y="308265"/>
                  </a:moveTo>
                  <a:cubicBezTo>
                    <a:pt x="331501" y="308265"/>
                    <a:pt x="346366" y="313936"/>
                    <a:pt x="357708" y="325277"/>
                  </a:cubicBezTo>
                  <a:cubicBezTo>
                    <a:pt x="380391" y="347960"/>
                    <a:pt x="380391" y="384737"/>
                    <a:pt x="357708" y="407420"/>
                  </a:cubicBezTo>
                  <a:cubicBezTo>
                    <a:pt x="335025" y="430103"/>
                    <a:pt x="298248" y="430103"/>
                    <a:pt x="275566" y="407420"/>
                  </a:cubicBezTo>
                  <a:cubicBezTo>
                    <a:pt x="252883" y="384737"/>
                    <a:pt x="252883" y="347960"/>
                    <a:pt x="275565" y="325277"/>
                  </a:cubicBezTo>
                  <a:cubicBezTo>
                    <a:pt x="286907" y="313936"/>
                    <a:pt x="301772" y="308265"/>
                    <a:pt x="316637" y="308265"/>
                  </a:cubicBezTo>
                  <a:close/>
                  <a:moveTo>
                    <a:pt x="315239" y="171282"/>
                  </a:moveTo>
                  <a:cubicBezTo>
                    <a:pt x="383692" y="171282"/>
                    <a:pt x="452145" y="197396"/>
                    <a:pt x="504373" y="249624"/>
                  </a:cubicBezTo>
                  <a:lnTo>
                    <a:pt x="509741" y="255563"/>
                  </a:lnTo>
                  <a:lnTo>
                    <a:pt x="448158" y="317146"/>
                  </a:lnTo>
                  <a:cubicBezTo>
                    <a:pt x="447179" y="315850"/>
                    <a:pt x="446049" y="314690"/>
                    <a:pt x="444901" y="313542"/>
                  </a:cubicBezTo>
                  <a:cubicBezTo>
                    <a:pt x="373290" y="241932"/>
                    <a:pt x="257187" y="241932"/>
                    <a:pt x="185577" y="313542"/>
                  </a:cubicBezTo>
                  <a:lnTo>
                    <a:pt x="183731" y="315585"/>
                  </a:lnTo>
                  <a:lnTo>
                    <a:pt x="122148" y="254002"/>
                  </a:lnTo>
                  <a:cubicBezTo>
                    <a:pt x="123335" y="252423"/>
                    <a:pt x="124711" y="251018"/>
                    <a:pt x="126104" y="249624"/>
                  </a:cubicBezTo>
                  <a:cubicBezTo>
                    <a:pt x="178333" y="197396"/>
                    <a:pt x="246786" y="171282"/>
                    <a:pt x="315239" y="171282"/>
                  </a:cubicBezTo>
                  <a:close/>
                  <a:moveTo>
                    <a:pt x="315239" y="0"/>
                  </a:moveTo>
                  <a:cubicBezTo>
                    <a:pt x="428665" y="0"/>
                    <a:pt x="542090" y="43270"/>
                    <a:pt x="628631" y="129811"/>
                  </a:cubicBezTo>
                  <a:lnTo>
                    <a:pt x="631889" y="133416"/>
                  </a:lnTo>
                  <a:lnTo>
                    <a:pt x="569522" y="195783"/>
                  </a:lnTo>
                  <a:cubicBezTo>
                    <a:pt x="568547" y="194477"/>
                    <a:pt x="567410" y="193325"/>
                    <a:pt x="566264" y="192179"/>
                  </a:cubicBezTo>
                  <a:cubicBezTo>
                    <a:pt x="427627" y="53541"/>
                    <a:pt x="202851" y="53541"/>
                    <a:pt x="64214" y="192178"/>
                  </a:cubicBezTo>
                  <a:lnTo>
                    <a:pt x="62367" y="194221"/>
                  </a:lnTo>
                  <a:lnTo>
                    <a:pt x="0" y="131854"/>
                  </a:lnTo>
                  <a:cubicBezTo>
                    <a:pt x="551" y="131111"/>
                    <a:pt x="1198" y="130460"/>
                    <a:pt x="1847" y="129811"/>
                  </a:cubicBezTo>
                  <a:cubicBezTo>
                    <a:pt x="88388" y="43270"/>
                    <a:pt x="201813" y="0"/>
                    <a:pt x="315239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F218D303-D10C-4C83-A71D-A88D53ADA746}"/>
                </a:ext>
              </a:extLst>
            </p:cNvPr>
            <p:cNvGrpSpPr/>
            <p:nvPr/>
          </p:nvGrpSpPr>
          <p:grpSpPr>
            <a:xfrm>
              <a:off x="9036722" y="2145623"/>
              <a:ext cx="2467513" cy="716188"/>
              <a:chOff x="0" y="1662113"/>
              <a:chExt cx="12158662" cy="3529013"/>
            </a:xfrm>
          </p:grpSpPr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05F0FA21-1D03-4E1F-AECB-CEDFB7431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1662113"/>
                <a:ext cx="4524375" cy="3529013"/>
              </a:xfrm>
              <a:custGeom>
                <a:avLst/>
                <a:gdLst>
                  <a:gd name="connsiteX0" fmla="*/ 2808639 w 4524375"/>
                  <a:gd name="connsiteY0" fmla="*/ 531813 h 3529013"/>
                  <a:gd name="connsiteX1" fmla="*/ 4524375 w 4524375"/>
                  <a:gd name="connsiteY1" fmla="*/ 3529013 h 3529013"/>
                  <a:gd name="connsiteX2" fmla="*/ 1130300 w 4524375"/>
                  <a:gd name="connsiteY2" fmla="*/ 3494353 h 3529013"/>
                  <a:gd name="connsiteX3" fmla="*/ 3317613 w 4524375"/>
                  <a:gd name="connsiteY3" fmla="*/ 3245346 h 3529013"/>
                  <a:gd name="connsiteX4" fmla="*/ 2139128 w 4524375"/>
                  <a:gd name="connsiteY4" fmla="*/ 1879915 h 3529013"/>
                  <a:gd name="connsiteX5" fmla="*/ 2676525 w 4524375"/>
                  <a:gd name="connsiteY5" fmla="*/ 0 h 3529013"/>
                  <a:gd name="connsiteX6" fmla="*/ 970297 w 4524375"/>
                  <a:gd name="connsiteY6" fmla="*/ 3112323 h 3529013"/>
                  <a:gd name="connsiteX7" fmla="*/ 0 w 4524375"/>
                  <a:gd name="connsiteY7" fmla="*/ 3209925 h 3529013"/>
                  <a:gd name="connsiteX8" fmla="*/ 1139917 w 4524375"/>
                  <a:gd name="connsiteY8" fmla="*/ 1286159 h 352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24375" h="3529013">
                    <a:moveTo>
                      <a:pt x="2808639" y="531813"/>
                    </a:moveTo>
                    <a:lnTo>
                      <a:pt x="4524375" y="3529013"/>
                    </a:lnTo>
                    <a:lnTo>
                      <a:pt x="1130300" y="3494353"/>
                    </a:lnTo>
                    <a:lnTo>
                      <a:pt x="3317613" y="3245346"/>
                    </a:lnTo>
                    <a:lnTo>
                      <a:pt x="2139128" y="1879915"/>
                    </a:lnTo>
                    <a:close/>
                    <a:moveTo>
                      <a:pt x="2676525" y="0"/>
                    </a:moveTo>
                    <a:lnTo>
                      <a:pt x="970297" y="3112323"/>
                    </a:lnTo>
                    <a:lnTo>
                      <a:pt x="0" y="3209925"/>
                    </a:lnTo>
                    <a:lnTo>
                      <a:pt x="1139917" y="1286159"/>
                    </a:lnTo>
                    <a:close/>
                  </a:path>
                </a:pathLst>
              </a:custGeom>
              <a:solidFill>
                <a:srgbClr val="035BD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BB90618A-96DF-4547-A9B6-2AB1BE43CD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0474" y="3022601"/>
                <a:ext cx="7088188" cy="1833563"/>
              </a:xfrm>
              <a:custGeom>
                <a:avLst/>
                <a:gdLst>
                  <a:gd name="connsiteX0" fmla="*/ 6521009 w 7088188"/>
                  <a:gd name="connsiteY0" fmla="*/ 658812 h 1833563"/>
                  <a:gd name="connsiteX1" fmla="*/ 6258542 w 7088188"/>
                  <a:gd name="connsiteY1" fmla="*/ 763103 h 1833563"/>
                  <a:gd name="connsiteX2" fmla="*/ 6124575 w 7088188"/>
                  <a:gd name="connsiteY2" fmla="*/ 1036637 h 1833563"/>
                  <a:gd name="connsiteX3" fmla="*/ 6862763 w 7088188"/>
                  <a:gd name="connsiteY3" fmla="*/ 1036637 h 1833563"/>
                  <a:gd name="connsiteX4" fmla="*/ 6770717 w 7088188"/>
                  <a:gd name="connsiteY4" fmla="*/ 758529 h 1833563"/>
                  <a:gd name="connsiteX5" fmla="*/ 6521009 w 7088188"/>
                  <a:gd name="connsiteY5" fmla="*/ 658812 h 1833563"/>
                  <a:gd name="connsiteX6" fmla="*/ 3313113 w 7088188"/>
                  <a:gd name="connsiteY6" fmla="*/ 515937 h 1833563"/>
                  <a:gd name="connsiteX7" fmla="*/ 3531009 w 7088188"/>
                  <a:gd name="connsiteY7" fmla="*/ 515937 h 1833563"/>
                  <a:gd name="connsiteX8" fmla="*/ 3531009 w 7088188"/>
                  <a:gd name="connsiteY8" fmla="*/ 1252311 h 1833563"/>
                  <a:gd name="connsiteX9" fmla="*/ 3861955 w 7088188"/>
                  <a:gd name="connsiteY9" fmla="*/ 1660190 h 1833563"/>
                  <a:gd name="connsiteX10" fmla="*/ 4125435 w 7088188"/>
                  <a:gd name="connsiteY10" fmla="*/ 1548868 h 1833563"/>
                  <a:gd name="connsiteX11" fmla="*/ 4229369 w 7088188"/>
                  <a:gd name="connsiteY11" fmla="*/ 1257786 h 1833563"/>
                  <a:gd name="connsiteX12" fmla="*/ 4229369 w 7088188"/>
                  <a:gd name="connsiteY12" fmla="*/ 515937 h 1833563"/>
                  <a:gd name="connsiteX13" fmla="*/ 4448176 w 7088188"/>
                  <a:gd name="connsiteY13" fmla="*/ 515937 h 1833563"/>
                  <a:gd name="connsiteX14" fmla="*/ 4448176 w 7088188"/>
                  <a:gd name="connsiteY14" fmla="*/ 1803450 h 1833563"/>
                  <a:gd name="connsiteX15" fmla="*/ 4229369 w 7088188"/>
                  <a:gd name="connsiteY15" fmla="*/ 1803450 h 1833563"/>
                  <a:gd name="connsiteX16" fmla="*/ 4229369 w 7088188"/>
                  <a:gd name="connsiteY16" fmla="*/ 1599967 h 1833563"/>
                  <a:gd name="connsiteX17" fmla="*/ 4223899 w 7088188"/>
                  <a:gd name="connsiteY17" fmla="*/ 1599967 h 1833563"/>
                  <a:gd name="connsiteX18" fmla="*/ 3801783 w 7088188"/>
                  <a:gd name="connsiteY18" fmla="*/ 1833562 h 1833563"/>
                  <a:gd name="connsiteX19" fmla="*/ 3313113 w 7088188"/>
                  <a:gd name="connsiteY19" fmla="*/ 1285160 h 1833563"/>
                  <a:gd name="connsiteX20" fmla="*/ 1926728 w 7088188"/>
                  <a:gd name="connsiteY20" fmla="*/ 515937 h 1833563"/>
                  <a:gd name="connsiteX21" fmla="*/ 2982913 w 7088188"/>
                  <a:gd name="connsiteY21" fmla="*/ 515937 h 1833563"/>
                  <a:gd name="connsiteX22" fmla="*/ 2982913 w 7088188"/>
                  <a:gd name="connsiteY22" fmla="*/ 575246 h 1833563"/>
                  <a:gd name="connsiteX23" fmla="*/ 2172989 w 7088188"/>
                  <a:gd name="connsiteY23" fmla="*/ 1627298 h 1833563"/>
                  <a:gd name="connsiteX24" fmla="*/ 2974704 w 7088188"/>
                  <a:gd name="connsiteY24" fmla="*/ 1627298 h 1833563"/>
                  <a:gd name="connsiteX25" fmla="*/ 2974704 w 7088188"/>
                  <a:gd name="connsiteY25" fmla="*/ 1803400 h 1833563"/>
                  <a:gd name="connsiteX26" fmla="*/ 1851025 w 7088188"/>
                  <a:gd name="connsiteY26" fmla="*/ 1803400 h 1833563"/>
                  <a:gd name="connsiteX27" fmla="*/ 1851025 w 7088188"/>
                  <a:gd name="connsiteY27" fmla="*/ 1738616 h 1833563"/>
                  <a:gd name="connsiteX28" fmla="*/ 2660950 w 7088188"/>
                  <a:gd name="connsiteY28" fmla="*/ 692039 h 1833563"/>
                  <a:gd name="connsiteX29" fmla="*/ 1926728 w 7088188"/>
                  <a:gd name="connsiteY29" fmla="*/ 692039 h 1833563"/>
                  <a:gd name="connsiteX30" fmla="*/ 5547233 w 7088188"/>
                  <a:gd name="connsiteY30" fmla="*/ 493712 h 1833563"/>
                  <a:gd name="connsiteX31" fmla="*/ 5678488 w 7088188"/>
                  <a:gd name="connsiteY31" fmla="*/ 511041 h 1833563"/>
                  <a:gd name="connsiteX32" fmla="*/ 5678488 w 7088188"/>
                  <a:gd name="connsiteY32" fmla="*/ 725370 h 1833563"/>
                  <a:gd name="connsiteX33" fmla="*/ 5512596 w 7088188"/>
                  <a:gd name="connsiteY33" fmla="*/ 683416 h 1833563"/>
                  <a:gd name="connsiteX34" fmla="*/ 5277431 w 7088188"/>
                  <a:gd name="connsiteY34" fmla="*/ 808366 h 1833563"/>
                  <a:gd name="connsiteX35" fmla="*/ 5184458 w 7088188"/>
                  <a:gd name="connsiteY35" fmla="*/ 1147644 h 1833563"/>
                  <a:gd name="connsiteX36" fmla="*/ 5184458 w 7088188"/>
                  <a:gd name="connsiteY36" fmla="*/ 1803400 h 1833563"/>
                  <a:gd name="connsiteX37" fmla="*/ 4965700 w 7088188"/>
                  <a:gd name="connsiteY37" fmla="*/ 1803400 h 1833563"/>
                  <a:gd name="connsiteX38" fmla="*/ 4965700 w 7088188"/>
                  <a:gd name="connsiteY38" fmla="*/ 516513 h 1833563"/>
                  <a:gd name="connsiteX39" fmla="*/ 5184458 w 7088188"/>
                  <a:gd name="connsiteY39" fmla="*/ 516513 h 1833563"/>
                  <a:gd name="connsiteX40" fmla="*/ 5184458 w 7088188"/>
                  <a:gd name="connsiteY40" fmla="*/ 781916 h 1833563"/>
                  <a:gd name="connsiteX41" fmla="*/ 5189927 w 7088188"/>
                  <a:gd name="connsiteY41" fmla="*/ 781916 h 1833563"/>
                  <a:gd name="connsiteX42" fmla="*/ 5332120 w 7088188"/>
                  <a:gd name="connsiteY42" fmla="*/ 570323 h 1833563"/>
                  <a:gd name="connsiteX43" fmla="*/ 5547233 w 7088188"/>
                  <a:gd name="connsiteY43" fmla="*/ 493712 h 1833563"/>
                  <a:gd name="connsiteX44" fmla="*/ 6525970 w 7088188"/>
                  <a:gd name="connsiteY44" fmla="*/ 485775 h 1833563"/>
                  <a:gd name="connsiteX45" fmla="*/ 6941245 w 7088188"/>
                  <a:gd name="connsiteY45" fmla="*/ 649116 h 1833563"/>
                  <a:gd name="connsiteX46" fmla="*/ 7088188 w 7088188"/>
                  <a:gd name="connsiteY46" fmla="*/ 1102637 h 1833563"/>
                  <a:gd name="connsiteX47" fmla="*/ 7088188 w 7088188"/>
                  <a:gd name="connsiteY47" fmla="*/ 1211226 h 1833563"/>
                  <a:gd name="connsiteX48" fmla="*/ 6121648 w 7088188"/>
                  <a:gd name="connsiteY48" fmla="*/ 1211226 h 1833563"/>
                  <a:gd name="connsiteX49" fmla="*/ 6244861 w 7088188"/>
                  <a:gd name="connsiteY49" fmla="*/ 1543383 h 1833563"/>
                  <a:gd name="connsiteX50" fmla="*/ 6568867 w 7088188"/>
                  <a:gd name="connsiteY50" fmla="*/ 1660185 h 1833563"/>
                  <a:gd name="connsiteX51" fmla="*/ 6993268 w 7088188"/>
                  <a:gd name="connsiteY51" fmla="*/ 1516920 h 1833563"/>
                  <a:gd name="connsiteX52" fmla="*/ 6993268 w 7088188"/>
                  <a:gd name="connsiteY52" fmla="*/ 1710373 h 1833563"/>
                  <a:gd name="connsiteX53" fmla="*/ 6515931 w 7088188"/>
                  <a:gd name="connsiteY53" fmla="*/ 1833563 h 1833563"/>
                  <a:gd name="connsiteX54" fmla="*/ 6060498 w 7088188"/>
                  <a:gd name="connsiteY54" fmla="*/ 1658360 h 1833563"/>
                  <a:gd name="connsiteX55" fmla="*/ 5894388 w 7088188"/>
                  <a:gd name="connsiteY55" fmla="*/ 1164688 h 1833563"/>
                  <a:gd name="connsiteX56" fmla="*/ 6075101 w 7088188"/>
                  <a:gd name="connsiteY56" fmla="*/ 675579 h 1833563"/>
                  <a:gd name="connsiteX57" fmla="*/ 6525970 w 7088188"/>
                  <a:gd name="connsiteY57" fmla="*/ 485775 h 1833563"/>
                  <a:gd name="connsiteX58" fmla="*/ 845326 w 7088188"/>
                  <a:gd name="connsiteY58" fmla="*/ 219075 h 1833563"/>
                  <a:gd name="connsiteX59" fmla="*/ 814304 w 7088188"/>
                  <a:gd name="connsiteY59" fmla="*/ 339556 h 1833563"/>
                  <a:gd name="connsiteX60" fmla="*/ 515938 w 7088188"/>
                  <a:gd name="connsiteY60" fmla="*/ 1108075 h 1833563"/>
                  <a:gd name="connsiteX61" fmla="*/ 1181101 w 7088188"/>
                  <a:gd name="connsiteY61" fmla="*/ 1108075 h 1833563"/>
                  <a:gd name="connsiteX62" fmla="*/ 879999 w 7088188"/>
                  <a:gd name="connsiteY62" fmla="*/ 339556 h 1833563"/>
                  <a:gd name="connsiteX63" fmla="*/ 850801 w 7088188"/>
                  <a:gd name="connsiteY63" fmla="*/ 219075 h 1833563"/>
                  <a:gd name="connsiteX64" fmla="*/ 735265 w 7088188"/>
                  <a:gd name="connsiteY64" fmla="*/ 0 h 1833563"/>
                  <a:gd name="connsiteX65" fmla="*/ 967886 w 7088188"/>
                  <a:gd name="connsiteY65" fmla="*/ 0 h 1833563"/>
                  <a:gd name="connsiteX66" fmla="*/ 1704975 w 7088188"/>
                  <a:gd name="connsiteY66" fmla="*/ 1803400 h 1833563"/>
                  <a:gd name="connsiteX67" fmla="*/ 1456846 w 7088188"/>
                  <a:gd name="connsiteY67" fmla="*/ 1803400 h 1833563"/>
                  <a:gd name="connsiteX68" fmla="*/ 1253417 w 7088188"/>
                  <a:gd name="connsiteY68" fmla="*/ 1297791 h 1833563"/>
                  <a:gd name="connsiteX69" fmla="*/ 440612 w 7088188"/>
                  <a:gd name="connsiteY69" fmla="*/ 1297791 h 1833563"/>
                  <a:gd name="connsiteX70" fmla="*/ 249954 w 7088188"/>
                  <a:gd name="connsiteY70" fmla="*/ 1803400 h 1833563"/>
                  <a:gd name="connsiteX71" fmla="*/ 0 w 7088188"/>
                  <a:gd name="connsiteY71" fmla="*/ 1803400 h 1833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7088188" h="1833563">
                    <a:moveTo>
                      <a:pt x="6521009" y="658812"/>
                    </a:moveTo>
                    <a:cubicBezTo>
                      <a:pt x="6418027" y="658812"/>
                      <a:pt x="6330539" y="693576"/>
                      <a:pt x="6258542" y="763103"/>
                    </a:cubicBezTo>
                    <a:cubicBezTo>
                      <a:pt x="6186546" y="833545"/>
                      <a:pt x="6141891" y="924113"/>
                      <a:pt x="6124575" y="1036637"/>
                    </a:cubicBezTo>
                    <a:lnTo>
                      <a:pt x="6862763" y="1036637"/>
                    </a:lnTo>
                    <a:cubicBezTo>
                      <a:pt x="6861852" y="917709"/>
                      <a:pt x="6831777" y="824396"/>
                      <a:pt x="6770717" y="758529"/>
                    </a:cubicBezTo>
                    <a:cubicBezTo>
                      <a:pt x="6711480" y="691746"/>
                      <a:pt x="6627636" y="658812"/>
                      <a:pt x="6521009" y="658812"/>
                    </a:cubicBezTo>
                    <a:close/>
                    <a:moveTo>
                      <a:pt x="3313113" y="515937"/>
                    </a:moveTo>
                    <a:lnTo>
                      <a:pt x="3531009" y="515937"/>
                    </a:lnTo>
                    <a:lnTo>
                      <a:pt x="3531009" y="1252311"/>
                    </a:lnTo>
                    <a:cubicBezTo>
                      <a:pt x="3531009" y="1524231"/>
                      <a:pt x="3641324" y="1660190"/>
                      <a:pt x="3861955" y="1660190"/>
                    </a:cubicBezTo>
                    <a:cubicBezTo>
                      <a:pt x="3968623" y="1660190"/>
                      <a:pt x="4056146" y="1622779"/>
                      <a:pt x="4125435" y="1548868"/>
                    </a:cubicBezTo>
                    <a:cubicBezTo>
                      <a:pt x="4194724" y="1474957"/>
                      <a:pt x="4229369" y="1377321"/>
                      <a:pt x="4229369" y="1257786"/>
                    </a:cubicBezTo>
                    <a:lnTo>
                      <a:pt x="4229369" y="515937"/>
                    </a:lnTo>
                    <a:lnTo>
                      <a:pt x="4448176" y="515937"/>
                    </a:lnTo>
                    <a:lnTo>
                      <a:pt x="4448176" y="1803450"/>
                    </a:lnTo>
                    <a:lnTo>
                      <a:pt x="4229369" y="1803450"/>
                    </a:lnTo>
                    <a:lnTo>
                      <a:pt x="4229369" y="1599967"/>
                    </a:lnTo>
                    <a:lnTo>
                      <a:pt x="4223899" y="1599967"/>
                    </a:lnTo>
                    <a:cubicBezTo>
                      <a:pt x="4132729" y="1755089"/>
                      <a:pt x="3992327" y="1833562"/>
                      <a:pt x="3801783" y="1833562"/>
                    </a:cubicBezTo>
                    <a:cubicBezTo>
                      <a:pt x="3476307" y="1833562"/>
                      <a:pt x="3313113" y="1651066"/>
                      <a:pt x="3313113" y="1285160"/>
                    </a:cubicBezTo>
                    <a:close/>
                    <a:moveTo>
                      <a:pt x="1926728" y="515937"/>
                    </a:moveTo>
                    <a:lnTo>
                      <a:pt x="2982913" y="515937"/>
                    </a:lnTo>
                    <a:lnTo>
                      <a:pt x="2982913" y="575246"/>
                    </a:lnTo>
                    <a:lnTo>
                      <a:pt x="2172989" y="1627298"/>
                    </a:lnTo>
                    <a:lnTo>
                      <a:pt x="2974704" y="1627298"/>
                    </a:lnTo>
                    <a:lnTo>
                      <a:pt x="2974704" y="1803400"/>
                    </a:lnTo>
                    <a:lnTo>
                      <a:pt x="1851025" y="1803400"/>
                    </a:lnTo>
                    <a:lnTo>
                      <a:pt x="1851025" y="1738616"/>
                    </a:lnTo>
                    <a:lnTo>
                      <a:pt x="2660950" y="692039"/>
                    </a:lnTo>
                    <a:lnTo>
                      <a:pt x="1926728" y="692039"/>
                    </a:lnTo>
                    <a:close/>
                    <a:moveTo>
                      <a:pt x="5547233" y="493712"/>
                    </a:moveTo>
                    <a:cubicBezTo>
                      <a:pt x="5604657" y="493712"/>
                      <a:pt x="5648409" y="500096"/>
                      <a:pt x="5678488" y="511041"/>
                    </a:cubicBezTo>
                    <a:lnTo>
                      <a:pt x="5678488" y="725370"/>
                    </a:lnTo>
                    <a:cubicBezTo>
                      <a:pt x="5640205" y="697097"/>
                      <a:pt x="5584604" y="683416"/>
                      <a:pt x="5512596" y="683416"/>
                    </a:cubicBezTo>
                    <a:cubicBezTo>
                      <a:pt x="5419624" y="683416"/>
                      <a:pt x="5341235" y="725370"/>
                      <a:pt x="5277431" y="808366"/>
                    </a:cubicBezTo>
                    <a:cubicBezTo>
                      <a:pt x="5215449" y="890449"/>
                      <a:pt x="5184458" y="1003542"/>
                      <a:pt x="5184458" y="1147644"/>
                    </a:cubicBezTo>
                    <a:lnTo>
                      <a:pt x="5184458" y="1803400"/>
                    </a:lnTo>
                    <a:lnTo>
                      <a:pt x="4965700" y="1803400"/>
                    </a:lnTo>
                    <a:lnTo>
                      <a:pt x="4965700" y="516513"/>
                    </a:lnTo>
                    <a:lnTo>
                      <a:pt x="5184458" y="516513"/>
                    </a:lnTo>
                    <a:lnTo>
                      <a:pt x="5184458" y="781916"/>
                    </a:lnTo>
                    <a:lnTo>
                      <a:pt x="5189927" y="781916"/>
                    </a:lnTo>
                    <a:cubicBezTo>
                      <a:pt x="5220918" y="690713"/>
                      <a:pt x="5268316" y="620486"/>
                      <a:pt x="5332120" y="570323"/>
                    </a:cubicBezTo>
                    <a:cubicBezTo>
                      <a:pt x="5396836" y="519249"/>
                      <a:pt x="5467933" y="493712"/>
                      <a:pt x="5547233" y="493712"/>
                    </a:cubicBezTo>
                    <a:close/>
                    <a:moveTo>
                      <a:pt x="6525970" y="485775"/>
                    </a:moveTo>
                    <a:cubicBezTo>
                      <a:pt x="6704858" y="485775"/>
                      <a:pt x="6843587" y="540526"/>
                      <a:pt x="6941245" y="649116"/>
                    </a:cubicBezTo>
                    <a:cubicBezTo>
                      <a:pt x="7039815" y="757705"/>
                      <a:pt x="7088188" y="909183"/>
                      <a:pt x="7088188" y="1102637"/>
                    </a:cubicBezTo>
                    <a:lnTo>
                      <a:pt x="7088188" y="1211226"/>
                    </a:lnTo>
                    <a:lnTo>
                      <a:pt x="6121648" y="1211226"/>
                    </a:lnTo>
                    <a:cubicBezTo>
                      <a:pt x="6125299" y="1354492"/>
                      <a:pt x="6166370" y="1464906"/>
                      <a:pt x="6244861" y="1543383"/>
                    </a:cubicBezTo>
                    <a:cubicBezTo>
                      <a:pt x="6323353" y="1620947"/>
                      <a:pt x="6431050" y="1660185"/>
                      <a:pt x="6568867" y="1660185"/>
                    </a:cubicBezTo>
                    <a:cubicBezTo>
                      <a:pt x="6722199" y="1660185"/>
                      <a:pt x="6864579" y="1611821"/>
                      <a:pt x="6993268" y="1516920"/>
                    </a:cubicBezTo>
                    <a:lnTo>
                      <a:pt x="6993268" y="1710373"/>
                    </a:lnTo>
                    <a:cubicBezTo>
                      <a:pt x="6872793" y="1792500"/>
                      <a:pt x="6713985" y="1833563"/>
                      <a:pt x="6515931" y="1833563"/>
                    </a:cubicBezTo>
                    <a:cubicBezTo>
                      <a:pt x="6322440" y="1833563"/>
                      <a:pt x="6170933" y="1775162"/>
                      <a:pt x="6060498" y="1658360"/>
                    </a:cubicBezTo>
                    <a:cubicBezTo>
                      <a:pt x="5950062" y="1541558"/>
                      <a:pt x="5894388" y="1376392"/>
                      <a:pt x="5894388" y="1164688"/>
                    </a:cubicBezTo>
                    <a:cubicBezTo>
                      <a:pt x="5894388" y="963934"/>
                      <a:pt x="5954626" y="801506"/>
                      <a:pt x="6075101" y="675579"/>
                    </a:cubicBezTo>
                    <a:cubicBezTo>
                      <a:pt x="6196489" y="548739"/>
                      <a:pt x="6346170" y="485775"/>
                      <a:pt x="6525970" y="485775"/>
                    </a:cubicBezTo>
                    <a:close/>
                    <a:moveTo>
                      <a:pt x="845326" y="219075"/>
                    </a:moveTo>
                    <a:cubicBezTo>
                      <a:pt x="836202" y="270188"/>
                      <a:pt x="826165" y="310348"/>
                      <a:pt x="814304" y="339556"/>
                    </a:cubicBezTo>
                    <a:lnTo>
                      <a:pt x="515938" y="1108075"/>
                    </a:lnTo>
                    <a:lnTo>
                      <a:pt x="1181101" y="1108075"/>
                    </a:lnTo>
                    <a:lnTo>
                      <a:pt x="879999" y="339556"/>
                    </a:lnTo>
                    <a:cubicBezTo>
                      <a:pt x="869962" y="313999"/>
                      <a:pt x="859925" y="273839"/>
                      <a:pt x="850801" y="219075"/>
                    </a:cubicBezTo>
                    <a:close/>
                    <a:moveTo>
                      <a:pt x="735265" y="0"/>
                    </a:moveTo>
                    <a:lnTo>
                      <a:pt x="967886" y="0"/>
                    </a:lnTo>
                    <a:lnTo>
                      <a:pt x="1704975" y="1803400"/>
                    </a:lnTo>
                    <a:lnTo>
                      <a:pt x="1456846" y="1803400"/>
                    </a:lnTo>
                    <a:lnTo>
                      <a:pt x="1253417" y="1297791"/>
                    </a:lnTo>
                    <a:lnTo>
                      <a:pt x="440612" y="1297791"/>
                    </a:lnTo>
                    <a:lnTo>
                      <a:pt x="249954" y="1803400"/>
                    </a:lnTo>
                    <a:lnTo>
                      <a:pt x="0" y="1803400"/>
                    </a:lnTo>
                    <a:close/>
                  </a:path>
                </a:pathLst>
              </a:custGeom>
              <a:solidFill>
                <a:srgbClr val="035BD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</p:grp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448E65EF-AAA4-4186-A1A8-1171456825FC}"/>
                </a:ext>
              </a:extLst>
            </p:cNvPr>
            <p:cNvSpPr/>
            <p:nvPr/>
          </p:nvSpPr>
          <p:spPr>
            <a:xfrm>
              <a:off x="8618039" y="1100963"/>
              <a:ext cx="3411368" cy="2328037"/>
            </a:xfrm>
            <a:custGeom>
              <a:avLst/>
              <a:gdLst>
                <a:gd name="connsiteX0" fmla="*/ 2820031 w 4429554"/>
                <a:gd name="connsiteY0" fmla="*/ 0 h 3022882"/>
                <a:gd name="connsiteX1" fmla="*/ 3860445 w 4429554"/>
                <a:gd name="connsiteY1" fmla="*/ 1040413 h 3022882"/>
                <a:gd name="connsiteX2" fmla="*/ 3820205 w 4429554"/>
                <a:gd name="connsiteY2" fmla="*/ 1311646 h 3022882"/>
                <a:gd name="connsiteX3" fmla="*/ 4429554 w 4429554"/>
                <a:gd name="connsiteY3" fmla="*/ 2139609 h 3022882"/>
                <a:gd name="connsiteX4" fmla="*/ 3546286 w 4429554"/>
                <a:gd name="connsiteY4" fmla="*/ 3022877 h 3022882"/>
                <a:gd name="connsiteX5" fmla="*/ 3546258 w 4429554"/>
                <a:gd name="connsiteY5" fmla="*/ 3022871 h 3022882"/>
                <a:gd name="connsiteX6" fmla="*/ 883325 w 4429554"/>
                <a:gd name="connsiteY6" fmla="*/ 3022871 h 3022882"/>
                <a:gd name="connsiteX7" fmla="*/ 883270 w 4429554"/>
                <a:gd name="connsiteY7" fmla="*/ 3022882 h 3022882"/>
                <a:gd name="connsiteX8" fmla="*/ 0 w 4429554"/>
                <a:gd name="connsiteY8" fmla="*/ 2139615 h 3022882"/>
                <a:gd name="connsiteX9" fmla="*/ 606998 w 4429554"/>
                <a:gd name="connsiteY9" fmla="*/ 1312124 h 3022882"/>
                <a:gd name="connsiteX10" fmla="*/ 562708 w 4429554"/>
                <a:gd name="connsiteY10" fmla="*/ 1092750 h 3022882"/>
                <a:gd name="connsiteX11" fmla="*/ 1288918 w 4429554"/>
                <a:gd name="connsiteY11" fmla="*/ 366540 h 3022882"/>
                <a:gd name="connsiteX12" fmla="*/ 1854735 w 4429554"/>
                <a:gd name="connsiteY12" fmla="*/ 656828 h 3022882"/>
                <a:gd name="connsiteX13" fmla="*/ 2820031 w 4429554"/>
                <a:gd name="connsiteY13" fmla="*/ 0 h 302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9554" h="3022882">
                  <a:moveTo>
                    <a:pt x="2820031" y="0"/>
                  </a:moveTo>
                  <a:cubicBezTo>
                    <a:pt x="3394635" y="0"/>
                    <a:pt x="3860445" y="465811"/>
                    <a:pt x="3860445" y="1040413"/>
                  </a:cubicBezTo>
                  <a:cubicBezTo>
                    <a:pt x="3860445" y="1134656"/>
                    <a:pt x="3847916" y="1225969"/>
                    <a:pt x="3820205" y="1311646"/>
                  </a:cubicBezTo>
                  <a:cubicBezTo>
                    <a:pt x="4175654" y="1417158"/>
                    <a:pt x="4429554" y="1748737"/>
                    <a:pt x="4429554" y="2139609"/>
                  </a:cubicBezTo>
                  <a:cubicBezTo>
                    <a:pt x="4429554" y="2627421"/>
                    <a:pt x="4034099" y="3022877"/>
                    <a:pt x="3546286" y="3022877"/>
                  </a:cubicBezTo>
                  <a:lnTo>
                    <a:pt x="3546258" y="3022871"/>
                  </a:lnTo>
                  <a:lnTo>
                    <a:pt x="883325" y="3022871"/>
                  </a:lnTo>
                  <a:cubicBezTo>
                    <a:pt x="883307" y="3022882"/>
                    <a:pt x="883285" y="3022882"/>
                    <a:pt x="883270" y="3022882"/>
                  </a:cubicBezTo>
                  <a:cubicBezTo>
                    <a:pt x="395456" y="3022882"/>
                    <a:pt x="0" y="2627427"/>
                    <a:pt x="0" y="2139615"/>
                  </a:cubicBezTo>
                  <a:cubicBezTo>
                    <a:pt x="0" y="1749594"/>
                    <a:pt x="252800" y="1418608"/>
                    <a:pt x="606998" y="1312124"/>
                  </a:cubicBezTo>
                  <a:cubicBezTo>
                    <a:pt x="574880" y="1245099"/>
                    <a:pt x="562708" y="1170347"/>
                    <a:pt x="562708" y="1092750"/>
                  </a:cubicBezTo>
                  <a:cubicBezTo>
                    <a:pt x="562708" y="691672"/>
                    <a:pt x="887842" y="366540"/>
                    <a:pt x="1288918" y="366540"/>
                  </a:cubicBezTo>
                  <a:cubicBezTo>
                    <a:pt x="1523117" y="366540"/>
                    <a:pt x="1731423" y="477399"/>
                    <a:pt x="1854735" y="656828"/>
                  </a:cubicBezTo>
                  <a:cubicBezTo>
                    <a:pt x="2005776" y="271715"/>
                    <a:pt x="2381174" y="0"/>
                    <a:pt x="2820031" y="0"/>
                  </a:cubicBezTo>
                  <a:close/>
                </a:path>
              </a:pathLst>
            </a:custGeom>
            <a:no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45D7F2F3-5686-4F6D-9345-CFE56A81CE19}"/>
                </a:ext>
              </a:extLst>
            </p:cNvPr>
            <p:cNvSpPr txBox="1"/>
            <p:nvPr/>
          </p:nvSpPr>
          <p:spPr>
            <a:xfrm>
              <a:off x="5095713" y="1190288"/>
              <a:ext cx="1960202" cy="417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Azure IoT Edge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BF5FBE1-0920-4599-84A4-ECB733D31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Car is the Bottleneck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E9CD432F-D6FC-4359-96A5-51D00B125E8C}"/>
              </a:ext>
            </a:extLst>
          </p:cNvPr>
          <p:cNvSpPr txBox="1"/>
          <p:nvPr/>
        </p:nvSpPr>
        <p:spPr>
          <a:xfrm>
            <a:off x="1978051" y="4619404"/>
            <a:ext cx="7702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</a:rPr>
              <a:t>THROTTLE</a:t>
            </a:r>
          </a:p>
        </p:txBody>
      </p:sp>
    </p:spTree>
    <p:extLst>
      <p:ext uri="{BB962C8B-B14F-4D97-AF65-F5344CB8AC3E}">
        <p14:creationId xmlns:p14="http://schemas.microsoft.com/office/powerpoint/2010/main" val="39809524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Car Outline">
            <a:extLst>
              <a:ext uri="{FF2B5EF4-FFF2-40B4-BE49-F238E27FC236}">
                <a16:creationId xmlns:a16="http://schemas.microsoft.com/office/drawing/2014/main" id="{D4B9EB96-5889-4A4A-9B6F-A9FD2483A1C9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153309" y="2959790"/>
            <a:ext cx="4419691" cy="2157014"/>
            <a:chOff x="88900" y="481010"/>
            <a:chExt cx="12018963" cy="5865813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02575D28-F827-4AA6-93A5-BB69E4102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00" y="481010"/>
              <a:ext cx="12018963" cy="5865813"/>
            </a:xfrm>
            <a:custGeom>
              <a:avLst/>
              <a:gdLst>
                <a:gd name="T0" fmla="*/ 7341 w 12622"/>
                <a:gd name="T1" fmla="*/ 0 h 6160"/>
                <a:gd name="T2" fmla="*/ 7255 w 12622"/>
                <a:gd name="T3" fmla="*/ 13 h 6160"/>
                <a:gd name="T4" fmla="*/ 7209 w 12622"/>
                <a:gd name="T5" fmla="*/ 33 h 6160"/>
                <a:gd name="T6" fmla="*/ 7324 w 12622"/>
                <a:gd name="T7" fmla="*/ 511 h 6160"/>
                <a:gd name="T8" fmla="*/ 5660 w 12622"/>
                <a:gd name="T9" fmla="*/ 515 h 6160"/>
                <a:gd name="T10" fmla="*/ 2554 w 12622"/>
                <a:gd name="T11" fmla="*/ 388 h 6160"/>
                <a:gd name="T12" fmla="*/ 526 w 12622"/>
                <a:gd name="T13" fmla="*/ 761 h 6160"/>
                <a:gd name="T14" fmla="*/ 343 w 12622"/>
                <a:gd name="T15" fmla="*/ 812 h 6160"/>
                <a:gd name="T16" fmla="*/ 0 w 12622"/>
                <a:gd name="T17" fmla="*/ 3035 h 6160"/>
                <a:gd name="T18" fmla="*/ 1 w 12622"/>
                <a:gd name="T19" fmla="*/ 3080 h 6160"/>
                <a:gd name="T20" fmla="*/ 0 w 12622"/>
                <a:gd name="T21" fmla="*/ 3125 h 6160"/>
                <a:gd name="T22" fmla="*/ 343 w 12622"/>
                <a:gd name="T23" fmla="*/ 5349 h 6160"/>
                <a:gd name="T24" fmla="*/ 526 w 12622"/>
                <a:gd name="T25" fmla="*/ 5399 h 6160"/>
                <a:gd name="T26" fmla="*/ 2554 w 12622"/>
                <a:gd name="T27" fmla="*/ 5773 h 6160"/>
                <a:gd name="T28" fmla="*/ 5660 w 12622"/>
                <a:gd name="T29" fmla="*/ 5646 h 6160"/>
                <a:gd name="T30" fmla="*/ 7324 w 12622"/>
                <a:gd name="T31" fmla="*/ 5650 h 6160"/>
                <a:gd name="T32" fmla="*/ 7209 w 12622"/>
                <a:gd name="T33" fmla="*/ 6128 h 6160"/>
                <a:gd name="T34" fmla="*/ 7255 w 12622"/>
                <a:gd name="T35" fmla="*/ 6148 h 6160"/>
                <a:gd name="T36" fmla="*/ 7341 w 12622"/>
                <a:gd name="T37" fmla="*/ 6160 h 6160"/>
                <a:gd name="T38" fmla="*/ 7377 w 12622"/>
                <a:gd name="T39" fmla="*/ 6157 h 6160"/>
                <a:gd name="T40" fmla="*/ 7390 w 12622"/>
                <a:gd name="T41" fmla="*/ 6154 h 6160"/>
                <a:gd name="T42" fmla="*/ 7402 w 12622"/>
                <a:gd name="T43" fmla="*/ 6151 h 6160"/>
                <a:gd name="T44" fmla="*/ 7427 w 12622"/>
                <a:gd name="T45" fmla="*/ 6142 h 6160"/>
                <a:gd name="T46" fmla="*/ 7491 w 12622"/>
                <a:gd name="T47" fmla="*/ 6098 h 6160"/>
                <a:gd name="T48" fmla="*/ 7491 w 12622"/>
                <a:gd name="T49" fmla="*/ 6097 h 6160"/>
                <a:gd name="T50" fmla="*/ 7511 w 12622"/>
                <a:gd name="T51" fmla="*/ 6067 h 6160"/>
                <a:gd name="T52" fmla="*/ 7673 w 12622"/>
                <a:gd name="T53" fmla="*/ 5650 h 6160"/>
                <a:gd name="T54" fmla="*/ 9139 w 12622"/>
                <a:gd name="T55" fmla="*/ 5654 h 6160"/>
                <a:gd name="T56" fmla="*/ 10120 w 12622"/>
                <a:gd name="T57" fmla="*/ 5797 h 6160"/>
                <a:gd name="T58" fmla="*/ 12614 w 12622"/>
                <a:gd name="T59" fmla="*/ 3111 h 6160"/>
                <a:gd name="T60" fmla="*/ 12613 w 12622"/>
                <a:gd name="T61" fmla="*/ 3080 h 6160"/>
                <a:gd name="T62" fmla="*/ 12614 w 12622"/>
                <a:gd name="T63" fmla="*/ 3049 h 6160"/>
                <a:gd name="T64" fmla="*/ 10120 w 12622"/>
                <a:gd name="T65" fmla="*/ 364 h 6160"/>
                <a:gd name="T66" fmla="*/ 9139 w 12622"/>
                <a:gd name="T67" fmla="*/ 507 h 6160"/>
                <a:gd name="T68" fmla="*/ 7673 w 12622"/>
                <a:gd name="T69" fmla="*/ 510 h 6160"/>
                <a:gd name="T70" fmla="*/ 7511 w 12622"/>
                <a:gd name="T71" fmla="*/ 94 h 6160"/>
                <a:gd name="T72" fmla="*/ 7491 w 12622"/>
                <a:gd name="T73" fmla="*/ 63 h 6160"/>
                <a:gd name="T74" fmla="*/ 7491 w 12622"/>
                <a:gd name="T75" fmla="*/ 63 h 6160"/>
                <a:gd name="T76" fmla="*/ 7427 w 12622"/>
                <a:gd name="T77" fmla="*/ 19 h 6160"/>
                <a:gd name="T78" fmla="*/ 7402 w 12622"/>
                <a:gd name="T79" fmla="*/ 10 h 6160"/>
                <a:gd name="T80" fmla="*/ 7390 w 12622"/>
                <a:gd name="T81" fmla="*/ 6 h 6160"/>
                <a:gd name="T82" fmla="*/ 7377 w 12622"/>
                <a:gd name="T83" fmla="*/ 4 h 6160"/>
                <a:gd name="T84" fmla="*/ 7341 w 12622"/>
                <a:gd name="T85" fmla="*/ 0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622" h="6160">
                  <a:moveTo>
                    <a:pt x="7341" y="0"/>
                  </a:moveTo>
                  <a:cubicBezTo>
                    <a:pt x="7321" y="0"/>
                    <a:pt x="7278" y="4"/>
                    <a:pt x="7255" y="13"/>
                  </a:cubicBezTo>
                  <a:lnTo>
                    <a:pt x="7209" y="33"/>
                  </a:lnTo>
                  <a:lnTo>
                    <a:pt x="7324" y="511"/>
                  </a:lnTo>
                  <a:lnTo>
                    <a:pt x="5660" y="515"/>
                  </a:lnTo>
                  <a:cubicBezTo>
                    <a:pt x="4620" y="517"/>
                    <a:pt x="3440" y="361"/>
                    <a:pt x="2554" y="388"/>
                  </a:cubicBezTo>
                  <a:cubicBezTo>
                    <a:pt x="1669" y="415"/>
                    <a:pt x="526" y="761"/>
                    <a:pt x="526" y="761"/>
                  </a:cubicBezTo>
                  <a:lnTo>
                    <a:pt x="343" y="812"/>
                  </a:lnTo>
                  <a:cubicBezTo>
                    <a:pt x="87" y="882"/>
                    <a:pt x="0" y="2110"/>
                    <a:pt x="0" y="3035"/>
                  </a:cubicBezTo>
                  <a:cubicBezTo>
                    <a:pt x="0" y="3050"/>
                    <a:pt x="1" y="3065"/>
                    <a:pt x="1" y="3080"/>
                  </a:cubicBezTo>
                  <a:cubicBezTo>
                    <a:pt x="1" y="3095"/>
                    <a:pt x="0" y="3110"/>
                    <a:pt x="0" y="3125"/>
                  </a:cubicBezTo>
                  <a:cubicBezTo>
                    <a:pt x="0" y="4051"/>
                    <a:pt x="87" y="5278"/>
                    <a:pt x="343" y="5349"/>
                  </a:cubicBezTo>
                  <a:lnTo>
                    <a:pt x="526" y="5399"/>
                  </a:lnTo>
                  <a:cubicBezTo>
                    <a:pt x="526" y="5399"/>
                    <a:pt x="1669" y="5746"/>
                    <a:pt x="2554" y="5773"/>
                  </a:cubicBezTo>
                  <a:cubicBezTo>
                    <a:pt x="3440" y="5800"/>
                    <a:pt x="4620" y="5644"/>
                    <a:pt x="5660" y="5646"/>
                  </a:cubicBezTo>
                  <a:lnTo>
                    <a:pt x="7324" y="5650"/>
                  </a:lnTo>
                  <a:lnTo>
                    <a:pt x="7209" y="6128"/>
                  </a:lnTo>
                  <a:lnTo>
                    <a:pt x="7255" y="6148"/>
                  </a:lnTo>
                  <a:cubicBezTo>
                    <a:pt x="7278" y="6156"/>
                    <a:pt x="7321" y="6160"/>
                    <a:pt x="7341" y="6160"/>
                  </a:cubicBezTo>
                  <a:cubicBezTo>
                    <a:pt x="7353" y="6160"/>
                    <a:pt x="7365" y="6159"/>
                    <a:pt x="7377" y="6157"/>
                  </a:cubicBezTo>
                  <a:cubicBezTo>
                    <a:pt x="7381" y="6156"/>
                    <a:pt x="7386" y="6155"/>
                    <a:pt x="7390" y="6154"/>
                  </a:cubicBezTo>
                  <a:cubicBezTo>
                    <a:pt x="7394" y="6153"/>
                    <a:pt x="7398" y="6152"/>
                    <a:pt x="7402" y="6151"/>
                  </a:cubicBezTo>
                  <a:cubicBezTo>
                    <a:pt x="7411" y="6148"/>
                    <a:pt x="7419" y="6145"/>
                    <a:pt x="7427" y="6142"/>
                  </a:cubicBezTo>
                  <a:cubicBezTo>
                    <a:pt x="7452" y="6131"/>
                    <a:pt x="7474" y="6116"/>
                    <a:pt x="7491" y="6098"/>
                  </a:cubicBezTo>
                  <a:cubicBezTo>
                    <a:pt x="7491" y="6098"/>
                    <a:pt x="7491" y="6098"/>
                    <a:pt x="7491" y="6097"/>
                  </a:cubicBezTo>
                  <a:cubicBezTo>
                    <a:pt x="7500" y="6088"/>
                    <a:pt x="7506" y="6078"/>
                    <a:pt x="7511" y="6067"/>
                  </a:cubicBezTo>
                  <a:lnTo>
                    <a:pt x="7673" y="5650"/>
                  </a:lnTo>
                  <a:lnTo>
                    <a:pt x="9139" y="5654"/>
                  </a:lnTo>
                  <a:cubicBezTo>
                    <a:pt x="9458" y="5813"/>
                    <a:pt x="9746" y="5797"/>
                    <a:pt x="10120" y="5797"/>
                  </a:cubicBezTo>
                  <a:cubicBezTo>
                    <a:pt x="11897" y="5797"/>
                    <a:pt x="12622" y="4642"/>
                    <a:pt x="12614" y="3111"/>
                  </a:cubicBezTo>
                  <a:cubicBezTo>
                    <a:pt x="12614" y="3101"/>
                    <a:pt x="12613" y="3091"/>
                    <a:pt x="12613" y="3080"/>
                  </a:cubicBezTo>
                  <a:cubicBezTo>
                    <a:pt x="12613" y="3070"/>
                    <a:pt x="12614" y="3059"/>
                    <a:pt x="12614" y="3049"/>
                  </a:cubicBezTo>
                  <a:cubicBezTo>
                    <a:pt x="12622" y="1518"/>
                    <a:pt x="11897" y="364"/>
                    <a:pt x="10120" y="364"/>
                  </a:cubicBezTo>
                  <a:cubicBezTo>
                    <a:pt x="9746" y="364"/>
                    <a:pt x="9458" y="348"/>
                    <a:pt x="9139" y="507"/>
                  </a:cubicBezTo>
                  <a:lnTo>
                    <a:pt x="7673" y="510"/>
                  </a:lnTo>
                  <a:lnTo>
                    <a:pt x="7511" y="94"/>
                  </a:lnTo>
                  <a:cubicBezTo>
                    <a:pt x="7506" y="82"/>
                    <a:pt x="7500" y="72"/>
                    <a:pt x="7491" y="63"/>
                  </a:cubicBezTo>
                  <a:cubicBezTo>
                    <a:pt x="7491" y="63"/>
                    <a:pt x="7491" y="63"/>
                    <a:pt x="7491" y="63"/>
                  </a:cubicBezTo>
                  <a:cubicBezTo>
                    <a:pt x="7474" y="44"/>
                    <a:pt x="7452" y="29"/>
                    <a:pt x="7427" y="19"/>
                  </a:cubicBezTo>
                  <a:cubicBezTo>
                    <a:pt x="7419" y="15"/>
                    <a:pt x="7411" y="12"/>
                    <a:pt x="7402" y="10"/>
                  </a:cubicBezTo>
                  <a:cubicBezTo>
                    <a:pt x="7398" y="9"/>
                    <a:pt x="7394" y="7"/>
                    <a:pt x="7390" y="6"/>
                  </a:cubicBezTo>
                  <a:cubicBezTo>
                    <a:pt x="7386" y="5"/>
                    <a:pt x="7381" y="4"/>
                    <a:pt x="7377" y="4"/>
                  </a:cubicBezTo>
                  <a:cubicBezTo>
                    <a:pt x="7365" y="1"/>
                    <a:pt x="7353" y="0"/>
                    <a:pt x="7341" y="0"/>
                  </a:cubicBezTo>
                  <a:close/>
                </a:path>
              </a:pathLst>
            </a:custGeom>
            <a:solidFill>
              <a:srgbClr val="FFFFFF"/>
            </a:solidFill>
            <a:ln w="76200" cap="flat">
              <a:solidFill>
                <a:srgbClr val="92D05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 dirty="0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6C4CA8CC-D2E7-4437-AEC0-89E852B06D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8238" y="4710113"/>
              <a:ext cx="568325" cy="790575"/>
            </a:xfrm>
            <a:custGeom>
              <a:avLst/>
              <a:gdLst>
                <a:gd name="T0" fmla="*/ 597 w 597"/>
                <a:gd name="T1" fmla="*/ 0 h 830"/>
                <a:gd name="T2" fmla="*/ 529 w 597"/>
                <a:gd name="T3" fmla="*/ 8 h 830"/>
                <a:gd name="T4" fmla="*/ 5 w 597"/>
                <a:gd name="T5" fmla="*/ 735 h 830"/>
                <a:gd name="T6" fmla="*/ 0 w 597"/>
                <a:gd name="T7" fmla="*/ 830 h 830"/>
                <a:gd name="T8" fmla="*/ 70 w 597"/>
                <a:gd name="T9" fmla="*/ 765 h 830"/>
                <a:gd name="T10" fmla="*/ 569 w 597"/>
                <a:gd name="T11" fmla="*/ 62 h 830"/>
                <a:gd name="T12" fmla="*/ 597 w 597"/>
                <a:gd name="T13" fmla="*/ 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7" h="830">
                  <a:moveTo>
                    <a:pt x="597" y="0"/>
                  </a:moveTo>
                  <a:lnTo>
                    <a:pt x="529" y="8"/>
                  </a:lnTo>
                  <a:cubicBezTo>
                    <a:pt x="242" y="41"/>
                    <a:pt x="26" y="354"/>
                    <a:pt x="5" y="735"/>
                  </a:cubicBezTo>
                  <a:lnTo>
                    <a:pt x="0" y="830"/>
                  </a:lnTo>
                  <a:lnTo>
                    <a:pt x="70" y="765"/>
                  </a:lnTo>
                  <a:cubicBezTo>
                    <a:pt x="282" y="570"/>
                    <a:pt x="448" y="332"/>
                    <a:pt x="569" y="62"/>
                  </a:cubicBezTo>
                  <a:lnTo>
                    <a:pt x="597" y="0"/>
                  </a:lnTo>
                  <a:close/>
                </a:path>
              </a:pathLst>
            </a:custGeom>
            <a:noFill/>
            <a:ln w="952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9C883062-C300-49C6-B0E3-805D967D2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8238" y="1328738"/>
              <a:ext cx="568325" cy="790575"/>
            </a:xfrm>
            <a:custGeom>
              <a:avLst/>
              <a:gdLst>
                <a:gd name="T0" fmla="*/ 597 w 597"/>
                <a:gd name="T1" fmla="*/ 830 h 830"/>
                <a:gd name="T2" fmla="*/ 529 w 597"/>
                <a:gd name="T3" fmla="*/ 822 h 830"/>
                <a:gd name="T4" fmla="*/ 5 w 597"/>
                <a:gd name="T5" fmla="*/ 95 h 830"/>
                <a:gd name="T6" fmla="*/ 0 w 597"/>
                <a:gd name="T7" fmla="*/ 0 h 830"/>
                <a:gd name="T8" fmla="*/ 70 w 597"/>
                <a:gd name="T9" fmla="*/ 64 h 830"/>
                <a:gd name="T10" fmla="*/ 569 w 597"/>
                <a:gd name="T11" fmla="*/ 768 h 830"/>
                <a:gd name="T12" fmla="*/ 597 w 597"/>
                <a:gd name="T13" fmla="*/ 83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7" h="830">
                  <a:moveTo>
                    <a:pt x="597" y="830"/>
                  </a:moveTo>
                  <a:lnTo>
                    <a:pt x="529" y="822"/>
                  </a:lnTo>
                  <a:cubicBezTo>
                    <a:pt x="242" y="788"/>
                    <a:pt x="26" y="476"/>
                    <a:pt x="5" y="95"/>
                  </a:cubicBezTo>
                  <a:lnTo>
                    <a:pt x="0" y="0"/>
                  </a:lnTo>
                  <a:lnTo>
                    <a:pt x="70" y="64"/>
                  </a:lnTo>
                  <a:cubicBezTo>
                    <a:pt x="282" y="260"/>
                    <a:pt x="448" y="498"/>
                    <a:pt x="569" y="768"/>
                  </a:cubicBezTo>
                  <a:lnTo>
                    <a:pt x="597" y="830"/>
                  </a:lnTo>
                  <a:close/>
                </a:path>
              </a:pathLst>
            </a:custGeom>
            <a:noFill/>
            <a:ln w="952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</p:grpSp>
      <p:grpSp>
        <p:nvGrpSpPr>
          <p:cNvPr id="209" name="MyPi Gateway">
            <a:extLst>
              <a:ext uri="{FF2B5EF4-FFF2-40B4-BE49-F238E27FC236}">
                <a16:creationId xmlns:a16="http://schemas.microsoft.com/office/drawing/2014/main" id="{FAB2F839-8D1C-4E2E-A4DF-15C9B60279C6}"/>
              </a:ext>
            </a:extLst>
          </p:cNvPr>
          <p:cNvGrpSpPr>
            <a:grpSpLocks noChangeAspect="1"/>
          </p:cNvGrpSpPr>
          <p:nvPr/>
        </p:nvGrpSpPr>
        <p:grpSpPr>
          <a:xfrm>
            <a:off x="4864546" y="2484067"/>
            <a:ext cx="1876321" cy="1730773"/>
            <a:chOff x="6369844" y="2451497"/>
            <a:chExt cx="1412081" cy="1302544"/>
          </a:xfrm>
        </p:grpSpPr>
        <p:grpSp>
          <p:nvGrpSpPr>
            <p:cNvPr id="178" name="Embedded Logo">
              <a:extLst>
                <a:ext uri="{FF2B5EF4-FFF2-40B4-BE49-F238E27FC236}">
                  <a16:creationId xmlns:a16="http://schemas.microsoft.com/office/drawing/2014/main" id="{0E376886-7B98-4A84-A3D7-E5F87C8CC98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57951" y="2976657"/>
              <a:ext cx="1228724" cy="233748"/>
              <a:chOff x="4891088" y="792163"/>
              <a:chExt cx="6308725" cy="1200150"/>
            </a:xfrm>
          </p:grpSpPr>
          <p:sp>
            <p:nvSpPr>
              <p:cNvPr id="134" name="Freeform 15">
                <a:extLst>
                  <a:ext uri="{FF2B5EF4-FFF2-40B4-BE49-F238E27FC236}">
                    <a16:creationId xmlns:a16="http://schemas.microsoft.com/office/drawing/2014/main" id="{FCD73936-8E97-4B32-891B-010A011E18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9776" y="1722438"/>
                <a:ext cx="225425" cy="268288"/>
              </a:xfrm>
              <a:custGeom>
                <a:avLst/>
                <a:gdLst>
                  <a:gd name="T0" fmla="*/ 78 w 271"/>
                  <a:gd name="T1" fmla="*/ 295 h 322"/>
                  <a:gd name="T2" fmla="*/ 19 w 271"/>
                  <a:gd name="T3" fmla="*/ 133 h 322"/>
                  <a:gd name="T4" fmla="*/ 193 w 271"/>
                  <a:gd name="T5" fmla="*/ 21 h 322"/>
                  <a:gd name="T6" fmla="*/ 265 w 271"/>
                  <a:gd name="T7" fmla="*/ 94 h 322"/>
                  <a:gd name="T8" fmla="*/ 239 w 271"/>
                  <a:gd name="T9" fmla="*/ 124 h 322"/>
                  <a:gd name="T10" fmla="*/ 197 w 271"/>
                  <a:gd name="T11" fmla="*/ 102 h 322"/>
                  <a:gd name="T12" fmla="*/ 133 w 271"/>
                  <a:gd name="T13" fmla="*/ 78 h 322"/>
                  <a:gd name="T14" fmla="*/ 91 w 271"/>
                  <a:gd name="T15" fmla="*/ 224 h 322"/>
                  <a:gd name="T16" fmla="*/ 181 w 271"/>
                  <a:gd name="T17" fmla="*/ 222 h 322"/>
                  <a:gd name="T18" fmla="*/ 230 w 271"/>
                  <a:gd name="T19" fmla="*/ 197 h 322"/>
                  <a:gd name="T20" fmla="*/ 241 w 271"/>
                  <a:gd name="T21" fmla="*/ 251 h 322"/>
                  <a:gd name="T22" fmla="*/ 78 w 271"/>
                  <a:gd name="T23" fmla="*/ 295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1" h="322">
                    <a:moveTo>
                      <a:pt x="78" y="295"/>
                    </a:moveTo>
                    <a:cubicBezTo>
                      <a:pt x="22" y="271"/>
                      <a:pt x="0" y="211"/>
                      <a:pt x="19" y="133"/>
                    </a:cubicBezTo>
                    <a:cubicBezTo>
                      <a:pt x="39" y="49"/>
                      <a:pt x="115" y="0"/>
                      <a:pt x="193" y="21"/>
                    </a:cubicBezTo>
                    <a:cubicBezTo>
                      <a:pt x="236" y="33"/>
                      <a:pt x="257" y="54"/>
                      <a:pt x="265" y="94"/>
                    </a:cubicBezTo>
                    <a:cubicBezTo>
                      <a:pt x="271" y="123"/>
                      <a:pt x="270" y="124"/>
                      <a:pt x="239" y="124"/>
                    </a:cubicBezTo>
                    <a:cubicBezTo>
                      <a:pt x="214" y="124"/>
                      <a:pt x="205" y="119"/>
                      <a:pt x="197" y="102"/>
                    </a:cubicBezTo>
                    <a:cubicBezTo>
                      <a:pt x="186" y="77"/>
                      <a:pt x="161" y="68"/>
                      <a:pt x="133" y="78"/>
                    </a:cubicBezTo>
                    <a:cubicBezTo>
                      <a:pt x="86" y="95"/>
                      <a:pt x="60" y="187"/>
                      <a:pt x="91" y="224"/>
                    </a:cubicBezTo>
                    <a:cubicBezTo>
                      <a:pt x="115" y="254"/>
                      <a:pt x="156" y="253"/>
                      <a:pt x="181" y="222"/>
                    </a:cubicBezTo>
                    <a:cubicBezTo>
                      <a:pt x="195" y="205"/>
                      <a:pt x="209" y="197"/>
                      <a:pt x="230" y="197"/>
                    </a:cubicBezTo>
                    <a:cubicBezTo>
                      <a:pt x="265" y="197"/>
                      <a:pt x="267" y="208"/>
                      <a:pt x="241" y="251"/>
                    </a:cubicBezTo>
                    <a:cubicBezTo>
                      <a:pt x="210" y="302"/>
                      <a:pt x="139" y="322"/>
                      <a:pt x="78" y="295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5A82FDE7-FDA6-4916-8E47-2BC47ACA42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1293" y="1737278"/>
                <a:ext cx="220354" cy="241003"/>
              </a:xfrm>
              <a:custGeom>
                <a:avLst/>
                <a:gdLst>
                  <a:gd name="connsiteX0" fmla="*/ 134851 w 220354"/>
                  <a:gd name="connsiteY0" fmla="*/ 50449 h 241003"/>
                  <a:gd name="connsiteX1" fmla="*/ 102052 w 220354"/>
                  <a:gd name="connsiteY1" fmla="*/ 51385 h 241003"/>
                  <a:gd name="connsiteX2" fmla="*/ 71776 w 220354"/>
                  <a:gd name="connsiteY2" fmla="*/ 182001 h 241003"/>
                  <a:gd name="connsiteX3" fmla="*/ 127282 w 220354"/>
                  <a:gd name="connsiteY3" fmla="*/ 187825 h 241003"/>
                  <a:gd name="connsiteX4" fmla="*/ 160081 w 220354"/>
                  <a:gd name="connsiteY4" fmla="*/ 68856 h 241003"/>
                  <a:gd name="connsiteX5" fmla="*/ 134851 w 220354"/>
                  <a:gd name="connsiteY5" fmla="*/ 50449 h 241003"/>
                  <a:gd name="connsiteX6" fmla="*/ 142643 w 220354"/>
                  <a:gd name="connsiteY6" fmla="*/ 2029 h 241003"/>
                  <a:gd name="connsiteX7" fmla="*/ 184882 w 220354"/>
                  <a:gd name="connsiteY7" fmla="*/ 16370 h 241003"/>
                  <a:gd name="connsiteX8" fmla="*/ 202447 w 220354"/>
                  <a:gd name="connsiteY8" fmla="*/ 182179 h 241003"/>
                  <a:gd name="connsiteX9" fmla="*/ 51890 w 220354"/>
                  <a:gd name="connsiteY9" fmla="*/ 231587 h 241003"/>
                  <a:gd name="connsiteX10" fmla="*/ 32 w 220354"/>
                  <a:gd name="connsiteY10" fmla="*/ 135284 h 241003"/>
                  <a:gd name="connsiteX11" fmla="*/ 92875 w 220354"/>
                  <a:gd name="connsiteY11" fmla="*/ 2134 h 241003"/>
                  <a:gd name="connsiteX12" fmla="*/ 142643 w 220354"/>
                  <a:gd name="connsiteY12" fmla="*/ 2029 h 241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20354" h="241003">
                    <a:moveTo>
                      <a:pt x="134851" y="50449"/>
                    </a:moveTo>
                    <a:cubicBezTo>
                      <a:pt x="124759" y="47433"/>
                      <a:pt x="113406" y="47641"/>
                      <a:pt x="102052" y="51385"/>
                    </a:cubicBezTo>
                    <a:cubicBezTo>
                      <a:pt x="57479" y="67192"/>
                      <a:pt x="37295" y="153715"/>
                      <a:pt x="71776" y="182001"/>
                    </a:cubicBezTo>
                    <a:cubicBezTo>
                      <a:pt x="91960" y="197808"/>
                      <a:pt x="105416" y="199472"/>
                      <a:pt x="127282" y="187825"/>
                    </a:cubicBezTo>
                    <a:cubicBezTo>
                      <a:pt x="157558" y="172018"/>
                      <a:pt x="178583" y="95478"/>
                      <a:pt x="160081" y="68856"/>
                    </a:cubicBezTo>
                    <a:cubicBezTo>
                      <a:pt x="153774" y="59704"/>
                      <a:pt x="144943" y="53465"/>
                      <a:pt x="134851" y="50449"/>
                    </a:cubicBezTo>
                    <a:close/>
                    <a:moveTo>
                      <a:pt x="142643" y="2029"/>
                    </a:moveTo>
                    <a:cubicBezTo>
                      <a:pt x="159789" y="4646"/>
                      <a:pt x="175681" y="9671"/>
                      <a:pt x="184882" y="16370"/>
                    </a:cubicBezTo>
                    <a:cubicBezTo>
                      <a:pt x="223358" y="43168"/>
                      <a:pt x="232558" y="128585"/>
                      <a:pt x="202447" y="182179"/>
                    </a:cubicBezTo>
                    <a:cubicBezTo>
                      <a:pt x="174008" y="233262"/>
                      <a:pt x="107094" y="255035"/>
                      <a:pt x="51890" y="231587"/>
                    </a:cubicBezTo>
                    <a:cubicBezTo>
                      <a:pt x="15087" y="215676"/>
                      <a:pt x="-805" y="185529"/>
                      <a:pt x="32" y="135284"/>
                    </a:cubicBezTo>
                    <a:cubicBezTo>
                      <a:pt x="868" y="65778"/>
                      <a:pt x="36834" y="15533"/>
                      <a:pt x="92875" y="2134"/>
                    </a:cubicBezTo>
                    <a:cubicBezTo>
                      <a:pt x="107095" y="-797"/>
                      <a:pt x="125496" y="-588"/>
                      <a:pt x="142643" y="2029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37" name="Freeform 18">
                <a:extLst>
                  <a:ext uri="{FF2B5EF4-FFF2-40B4-BE49-F238E27FC236}">
                    <a16:creationId xmlns:a16="http://schemas.microsoft.com/office/drawing/2014/main" id="{A7A6D99E-4786-472A-A100-C4F882587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1088" y="1725613"/>
                <a:ext cx="209550" cy="266700"/>
              </a:xfrm>
              <a:custGeom>
                <a:avLst/>
                <a:gdLst>
                  <a:gd name="T0" fmla="*/ 60 w 250"/>
                  <a:gd name="T1" fmla="*/ 290 h 319"/>
                  <a:gd name="T2" fmla="*/ 0 w 250"/>
                  <a:gd name="T3" fmla="*/ 178 h 319"/>
                  <a:gd name="T4" fmla="*/ 171 w 250"/>
                  <a:gd name="T5" fmla="*/ 15 h 319"/>
                  <a:gd name="T6" fmla="*/ 250 w 250"/>
                  <a:gd name="T7" fmla="*/ 93 h 319"/>
                  <a:gd name="T8" fmla="*/ 217 w 250"/>
                  <a:gd name="T9" fmla="*/ 120 h 319"/>
                  <a:gd name="T10" fmla="*/ 185 w 250"/>
                  <a:gd name="T11" fmla="*/ 106 h 319"/>
                  <a:gd name="T12" fmla="*/ 130 w 250"/>
                  <a:gd name="T13" fmla="*/ 71 h 319"/>
                  <a:gd name="T14" fmla="*/ 68 w 250"/>
                  <a:gd name="T15" fmla="*/ 205 h 319"/>
                  <a:gd name="T16" fmla="*/ 171 w 250"/>
                  <a:gd name="T17" fmla="*/ 213 h 319"/>
                  <a:gd name="T18" fmla="*/ 209 w 250"/>
                  <a:gd name="T19" fmla="*/ 193 h 319"/>
                  <a:gd name="T20" fmla="*/ 225 w 250"/>
                  <a:gd name="T21" fmla="*/ 250 h 319"/>
                  <a:gd name="T22" fmla="*/ 60 w 250"/>
                  <a:gd name="T23" fmla="*/ 29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0" h="319">
                    <a:moveTo>
                      <a:pt x="60" y="290"/>
                    </a:moveTo>
                    <a:cubicBezTo>
                      <a:pt x="21" y="271"/>
                      <a:pt x="0" y="232"/>
                      <a:pt x="0" y="178"/>
                    </a:cubicBezTo>
                    <a:cubicBezTo>
                      <a:pt x="1" y="71"/>
                      <a:pt x="76" y="0"/>
                      <a:pt x="171" y="15"/>
                    </a:cubicBezTo>
                    <a:cubicBezTo>
                      <a:pt x="213" y="22"/>
                      <a:pt x="250" y="59"/>
                      <a:pt x="250" y="93"/>
                    </a:cubicBezTo>
                    <a:cubicBezTo>
                      <a:pt x="250" y="117"/>
                      <a:pt x="247" y="120"/>
                      <a:pt x="217" y="120"/>
                    </a:cubicBezTo>
                    <a:cubicBezTo>
                      <a:pt x="195" y="120"/>
                      <a:pt x="185" y="115"/>
                      <a:pt x="185" y="106"/>
                    </a:cubicBezTo>
                    <a:cubicBezTo>
                      <a:pt x="185" y="88"/>
                      <a:pt x="150" y="65"/>
                      <a:pt x="130" y="71"/>
                    </a:cubicBezTo>
                    <a:cubicBezTo>
                      <a:pt x="87" y="82"/>
                      <a:pt x="55" y="152"/>
                      <a:pt x="68" y="205"/>
                    </a:cubicBezTo>
                    <a:cubicBezTo>
                      <a:pt x="80" y="251"/>
                      <a:pt x="157" y="257"/>
                      <a:pt x="171" y="213"/>
                    </a:cubicBezTo>
                    <a:cubicBezTo>
                      <a:pt x="176" y="198"/>
                      <a:pt x="185" y="193"/>
                      <a:pt x="209" y="193"/>
                    </a:cubicBezTo>
                    <a:cubicBezTo>
                      <a:pt x="245" y="193"/>
                      <a:pt x="249" y="208"/>
                      <a:pt x="225" y="250"/>
                    </a:cubicBezTo>
                    <a:cubicBezTo>
                      <a:pt x="195" y="300"/>
                      <a:pt x="118" y="319"/>
                      <a:pt x="60" y="290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771954D7-A29D-46FD-A853-7323CEFB84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7894" y="1737584"/>
                <a:ext cx="217585" cy="241312"/>
              </a:xfrm>
              <a:custGeom>
                <a:avLst/>
                <a:gdLst>
                  <a:gd name="connsiteX0" fmla="*/ 104283 w 217585"/>
                  <a:gd name="connsiteY0" fmla="*/ 48074 h 241312"/>
                  <a:gd name="connsiteX1" fmla="*/ 52682 w 217585"/>
                  <a:gd name="connsiteY1" fmla="*/ 134235 h 241312"/>
                  <a:gd name="connsiteX2" fmla="*/ 131729 w 217585"/>
                  <a:gd name="connsiteY2" fmla="*/ 180981 h 241312"/>
                  <a:gd name="connsiteX3" fmla="*/ 135057 w 217585"/>
                  <a:gd name="connsiteY3" fmla="*/ 49926 h 241312"/>
                  <a:gd name="connsiteX4" fmla="*/ 104283 w 217585"/>
                  <a:gd name="connsiteY4" fmla="*/ 48074 h 241312"/>
                  <a:gd name="connsiteX5" fmla="*/ 115780 w 217585"/>
                  <a:gd name="connsiteY5" fmla="*/ 28 h 241312"/>
                  <a:gd name="connsiteX6" fmla="*/ 177975 w 217585"/>
                  <a:gd name="connsiteY6" fmla="*/ 13627 h 241312"/>
                  <a:gd name="connsiteX7" fmla="*/ 199645 w 217585"/>
                  <a:gd name="connsiteY7" fmla="*/ 180163 h 241312"/>
                  <a:gd name="connsiteX8" fmla="*/ 47959 w 217585"/>
                  <a:gd name="connsiteY8" fmla="*/ 231211 h 241312"/>
                  <a:gd name="connsiteX9" fmla="*/ 453 w 217585"/>
                  <a:gd name="connsiteY9" fmla="*/ 121582 h 241312"/>
                  <a:gd name="connsiteX10" fmla="*/ 55460 w 217585"/>
                  <a:gd name="connsiteY10" fmla="*/ 15301 h 241312"/>
                  <a:gd name="connsiteX11" fmla="*/ 115780 w 217585"/>
                  <a:gd name="connsiteY11" fmla="*/ 28 h 24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7585" h="241312">
                    <a:moveTo>
                      <a:pt x="104283" y="48074"/>
                    </a:moveTo>
                    <a:cubicBezTo>
                      <a:pt x="75148" y="55665"/>
                      <a:pt x="52682" y="89785"/>
                      <a:pt x="52682" y="134235"/>
                    </a:cubicBezTo>
                    <a:cubicBezTo>
                      <a:pt x="52682" y="188493"/>
                      <a:pt x="92621" y="211866"/>
                      <a:pt x="131729" y="180981"/>
                    </a:cubicBezTo>
                    <a:cubicBezTo>
                      <a:pt x="170836" y="150095"/>
                      <a:pt x="173332" y="64117"/>
                      <a:pt x="135057" y="49926"/>
                    </a:cubicBezTo>
                    <a:cubicBezTo>
                      <a:pt x="124448" y="45961"/>
                      <a:pt x="113995" y="45544"/>
                      <a:pt x="104283" y="48074"/>
                    </a:cubicBezTo>
                    <a:close/>
                    <a:moveTo>
                      <a:pt x="115780" y="28"/>
                    </a:moveTo>
                    <a:cubicBezTo>
                      <a:pt x="139637" y="-391"/>
                      <a:pt x="163806" y="4003"/>
                      <a:pt x="177975" y="13627"/>
                    </a:cubicBezTo>
                    <a:cubicBezTo>
                      <a:pt x="220481" y="41243"/>
                      <a:pt x="230482" y="119908"/>
                      <a:pt x="199645" y="180163"/>
                    </a:cubicBezTo>
                    <a:cubicBezTo>
                      <a:pt x="172975" y="232885"/>
                      <a:pt x="104633" y="256317"/>
                      <a:pt x="47959" y="231211"/>
                    </a:cubicBezTo>
                    <a:cubicBezTo>
                      <a:pt x="12121" y="215311"/>
                      <a:pt x="-2881" y="180999"/>
                      <a:pt x="453" y="121582"/>
                    </a:cubicBezTo>
                    <a:cubicBezTo>
                      <a:pt x="3787" y="69697"/>
                      <a:pt x="17122" y="43754"/>
                      <a:pt x="55460" y="15301"/>
                    </a:cubicBezTo>
                    <a:cubicBezTo>
                      <a:pt x="68378" y="5677"/>
                      <a:pt x="91923" y="446"/>
                      <a:pt x="115780" y="28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3F00E92-4256-471C-896C-C3368AAC5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2564" y="1737804"/>
                <a:ext cx="219500" cy="241707"/>
              </a:xfrm>
              <a:custGeom>
                <a:avLst/>
                <a:gdLst>
                  <a:gd name="connsiteX0" fmla="*/ 121854 w 219500"/>
                  <a:gd name="connsiteY0" fmla="*/ 46756 h 241707"/>
                  <a:gd name="connsiteX1" fmla="*/ 99279 w 219500"/>
                  <a:gd name="connsiteY1" fmla="*/ 50164 h 241707"/>
                  <a:gd name="connsiteX2" fmla="*/ 69314 w 219500"/>
                  <a:gd name="connsiteY2" fmla="*/ 180293 h 241707"/>
                  <a:gd name="connsiteX3" fmla="*/ 138401 w 219500"/>
                  <a:gd name="connsiteY3" fmla="*/ 174416 h 241707"/>
                  <a:gd name="connsiteX4" fmla="*/ 121854 w 219500"/>
                  <a:gd name="connsiteY4" fmla="*/ 46756 h 241707"/>
                  <a:gd name="connsiteX5" fmla="*/ 124126 w 219500"/>
                  <a:gd name="connsiteY5" fmla="*/ 337 h 241707"/>
                  <a:gd name="connsiteX6" fmla="*/ 182219 w 219500"/>
                  <a:gd name="connsiteY6" fmla="*/ 15939 h 241707"/>
                  <a:gd name="connsiteX7" fmla="*/ 180554 w 219500"/>
                  <a:gd name="connsiteY7" fmla="*/ 206936 h 241707"/>
                  <a:gd name="connsiteX8" fmla="*/ 48126 w 219500"/>
                  <a:gd name="connsiteY8" fmla="*/ 231229 h 241707"/>
                  <a:gd name="connsiteX9" fmla="*/ 651 w 219500"/>
                  <a:gd name="connsiteY9" fmla="*/ 122328 h 241707"/>
                  <a:gd name="connsiteX10" fmla="*/ 62285 w 219500"/>
                  <a:gd name="connsiteY10" fmla="*/ 9238 h 241707"/>
                  <a:gd name="connsiteX11" fmla="*/ 124126 w 219500"/>
                  <a:gd name="connsiteY11" fmla="*/ 337 h 241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9500" h="241707">
                    <a:moveTo>
                      <a:pt x="121854" y="46756"/>
                    </a:moveTo>
                    <a:cubicBezTo>
                      <a:pt x="114951" y="46294"/>
                      <a:pt x="107395" y="47330"/>
                      <a:pt x="99279" y="50164"/>
                    </a:cubicBezTo>
                    <a:cubicBezTo>
                      <a:pt x="58493" y="64436"/>
                      <a:pt x="39349" y="150069"/>
                      <a:pt x="69314" y="180293"/>
                    </a:cubicBezTo>
                    <a:cubicBezTo>
                      <a:pt x="90956" y="202121"/>
                      <a:pt x="113430" y="200442"/>
                      <a:pt x="138401" y="174416"/>
                    </a:cubicBezTo>
                    <a:cubicBezTo>
                      <a:pt x="186470" y="126667"/>
                      <a:pt x="170174" y="49993"/>
                      <a:pt x="121854" y="46756"/>
                    </a:cubicBezTo>
                    <a:close/>
                    <a:moveTo>
                      <a:pt x="124126" y="337"/>
                    </a:moveTo>
                    <a:cubicBezTo>
                      <a:pt x="147655" y="1698"/>
                      <a:pt x="170559" y="7143"/>
                      <a:pt x="182219" y="15939"/>
                    </a:cubicBezTo>
                    <a:cubicBezTo>
                      <a:pt x="233025" y="52798"/>
                      <a:pt x="231359" y="155836"/>
                      <a:pt x="180554" y="206936"/>
                    </a:cubicBezTo>
                    <a:cubicBezTo>
                      <a:pt x="144740" y="242119"/>
                      <a:pt x="94767" y="251334"/>
                      <a:pt x="48126" y="231229"/>
                    </a:cubicBezTo>
                    <a:cubicBezTo>
                      <a:pt x="12312" y="215313"/>
                      <a:pt x="-3513" y="180967"/>
                      <a:pt x="651" y="122328"/>
                    </a:cubicBezTo>
                    <a:cubicBezTo>
                      <a:pt x="3983" y="71228"/>
                      <a:pt x="27304" y="28505"/>
                      <a:pt x="62285" y="9238"/>
                    </a:cubicBezTo>
                    <a:cubicBezTo>
                      <a:pt x="76444" y="1698"/>
                      <a:pt x="100597" y="-1024"/>
                      <a:pt x="124126" y="337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42" name="Freeform 23">
                <a:extLst>
                  <a:ext uri="{FF2B5EF4-FFF2-40B4-BE49-F238E27FC236}">
                    <a16:creationId xmlns:a16="http://schemas.microsoft.com/office/drawing/2014/main" id="{E1430597-ECBF-42EC-A6A2-3EFB722D88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4488" y="1738313"/>
                <a:ext cx="222250" cy="244475"/>
              </a:xfrm>
              <a:custGeom>
                <a:avLst/>
                <a:gdLst>
                  <a:gd name="T0" fmla="*/ 52 w 267"/>
                  <a:gd name="T1" fmla="*/ 271 h 294"/>
                  <a:gd name="T2" fmla="*/ 4 w 267"/>
                  <a:gd name="T3" fmla="*/ 150 h 294"/>
                  <a:gd name="T4" fmla="*/ 143 w 267"/>
                  <a:gd name="T5" fmla="*/ 0 h 294"/>
                  <a:gd name="T6" fmla="*/ 248 w 267"/>
                  <a:gd name="T7" fmla="*/ 54 h 294"/>
                  <a:gd name="T8" fmla="*/ 230 w 267"/>
                  <a:gd name="T9" fmla="*/ 105 h 294"/>
                  <a:gd name="T10" fmla="*/ 192 w 267"/>
                  <a:gd name="T11" fmla="*/ 85 h 294"/>
                  <a:gd name="T12" fmla="*/ 121 w 267"/>
                  <a:gd name="T13" fmla="*/ 60 h 294"/>
                  <a:gd name="T14" fmla="*/ 86 w 267"/>
                  <a:gd name="T15" fmla="*/ 215 h 294"/>
                  <a:gd name="T16" fmla="*/ 166 w 267"/>
                  <a:gd name="T17" fmla="*/ 211 h 294"/>
                  <a:gd name="T18" fmla="*/ 192 w 267"/>
                  <a:gd name="T19" fmla="*/ 188 h 294"/>
                  <a:gd name="T20" fmla="*/ 157 w 267"/>
                  <a:gd name="T21" fmla="*/ 188 h 294"/>
                  <a:gd name="T22" fmla="*/ 124 w 267"/>
                  <a:gd name="T23" fmla="*/ 162 h 294"/>
                  <a:gd name="T24" fmla="*/ 194 w 267"/>
                  <a:gd name="T25" fmla="*/ 134 h 294"/>
                  <a:gd name="T26" fmla="*/ 261 w 267"/>
                  <a:gd name="T27" fmla="*/ 136 h 294"/>
                  <a:gd name="T28" fmla="*/ 238 w 267"/>
                  <a:gd name="T29" fmla="*/ 259 h 294"/>
                  <a:gd name="T30" fmla="*/ 210 w 267"/>
                  <a:gd name="T31" fmla="*/ 280 h 294"/>
                  <a:gd name="T32" fmla="*/ 187 w 267"/>
                  <a:gd name="T33" fmla="*/ 271 h 294"/>
                  <a:gd name="T34" fmla="*/ 162 w 267"/>
                  <a:gd name="T35" fmla="*/ 276 h 294"/>
                  <a:gd name="T36" fmla="*/ 52 w 267"/>
                  <a:gd name="T37" fmla="*/ 271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7" h="294">
                    <a:moveTo>
                      <a:pt x="52" y="271"/>
                    </a:moveTo>
                    <a:cubicBezTo>
                      <a:pt x="9" y="245"/>
                      <a:pt x="0" y="222"/>
                      <a:pt x="4" y="150"/>
                    </a:cubicBezTo>
                    <a:cubicBezTo>
                      <a:pt x="10" y="51"/>
                      <a:pt x="57" y="0"/>
                      <a:pt x="143" y="0"/>
                    </a:cubicBezTo>
                    <a:cubicBezTo>
                      <a:pt x="205" y="0"/>
                      <a:pt x="232" y="14"/>
                      <a:pt x="248" y="54"/>
                    </a:cubicBezTo>
                    <a:cubicBezTo>
                      <a:pt x="267" y="99"/>
                      <a:pt x="265" y="105"/>
                      <a:pt x="230" y="105"/>
                    </a:cubicBezTo>
                    <a:cubicBezTo>
                      <a:pt x="206" y="105"/>
                      <a:pt x="196" y="100"/>
                      <a:pt x="192" y="85"/>
                    </a:cubicBezTo>
                    <a:cubicBezTo>
                      <a:pt x="184" y="61"/>
                      <a:pt x="152" y="49"/>
                      <a:pt x="121" y="60"/>
                    </a:cubicBezTo>
                    <a:cubicBezTo>
                      <a:pt x="72" y="77"/>
                      <a:pt x="49" y="179"/>
                      <a:pt x="86" y="215"/>
                    </a:cubicBezTo>
                    <a:cubicBezTo>
                      <a:pt x="110" y="240"/>
                      <a:pt x="135" y="239"/>
                      <a:pt x="166" y="211"/>
                    </a:cubicBezTo>
                    <a:lnTo>
                      <a:pt x="192" y="188"/>
                    </a:lnTo>
                    <a:lnTo>
                      <a:pt x="157" y="188"/>
                    </a:lnTo>
                    <a:cubicBezTo>
                      <a:pt x="124" y="188"/>
                      <a:pt x="122" y="186"/>
                      <a:pt x="124" y="162"/>
                    </a:cubicBezTo>
                    <a:cubicBezTo>
                      <a:pt x="127" y="137"/>
                      <a:pt x="129" y="137"/>
                      <a:pt x="194" y="134"/>
                    </a:cubicBezTo>
                    <a:cubicBezTo>
                      <a:pt x="231" y="133"/>
                      <a:pt x="261" y="134"/>
                      <a:pt x="261" y="136"/>
                    </a:cubicBezTo>
                    <a:cubicBezTo>
                      <a:pt x="261" y="140"/>
                      <a:pt x="247" y="213"/>
                      <a:pt x="238" y="259"/>
                    </a:cubicBezTo>
                    <a:cubicBezTo>
                      <a:pt x="235" y="274"/>
                      <a:pt x="227" y="280"/>
                      <a:pt x="210" y="280"/>
                    </a:cubicBezTo>
                    <a:cubicBezTo>
                      <a:pt x="198" y="280"/>
                      <a:pt x="187" y="276"/>
                      <a:pt x="187" y="271"/>
                    </a:cubicBezTo>
                    <a:cubicBezTo>
                      <a:pt x="187" y="267"/>
                      <a:pt x="176" y="269"/>
                      <a:pt x="162" y="276"/>
                    </a:cubicBezTo>
                    <a:cubicBezTo>
                      <a:pt x="127" y="294"/>
                      <a:pt x="87" y="293"/>
                      <a:pt x="52" y="271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3" name="Freeform 24">
                <a:extLst>
                  <a:ext uri="{FF2B5EF4-FFF2-40B4-BE49-F238E27FC236}">
                    <a16:creationId xmlns:a16="http://schemas.microsoft.com/office/drawing/2014/main" id="{A6B54477-D515-4E5F-96AA-686B2FFED5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1776" y="1739900"/>
                <a:ext cx="263525" cy="231775"/>
              </a:xfrm>
              <a:custGeom>
                <a:avLst/>
                <a:gdLst>
                  <a:gd name="T0" fmla="*/ 0 w 316"/>
                  <a:gd name="T1" fmla="*/ 271 h 278"/>
                  <a:gd name="T2" fmla="*/ 23 w 316"/>
                  <a:gd name="T3" fmla="*/ 134 h 278"/>
                  <a:gd name="T4" fmla="*/ 46 w 316"/>
                  <a:gd name="T5" fmla="*/ 3 h 278"/>
                  <a:gd name="T6" fmla="*/ 92 w 316"/>
                  <a:gd name="T7" fmla="*/ 1 h 278"/>
                  <a:gd name="T8" fmla="*/ 138 w 316"/>
                  <a:gd name="T9" fmla="*/ 1 h 278"/>
                  <a:gd name="T10" fmla="*/ 139 w 316"/>
                  <a:gd name="T11" fmla="*/ 49 h 278"/>
                  <a:gd name="T12" fmla="*/ 146 w 316"/>
                  <a:gd name="T13" fmla="*/ 134 h 278"/>
                  <a:gd name="T14" fmla="*/ 152 w 316"/>
                  <a:gd name="T15" fmla="*/ 171 h 278"/>
                  <a:gd name="T16" fmla="*/ 186 w 316"/>
                  <a:gd name="T17" fmla="*/ 88 h 278"/>
                  <a:gd name="T18" fmla="*/ 220 w 316"/>
                  <a:gd name="T19" fmla="*/ 5 h 278"/>
                  <a:gd name="T20" fmla="*/ 268 w 316"/>
                  <a:gd name="T21" fmla="*/ 3 h 278"/>
                  <a:gd name="T22" fmla="*/ 316 w 316"/>
                  <a:gd name="T23" fmla="*/ 0 h 278"/>
                  <a:gd name="T24" fmla="*/ 311 w 316"/>
                  <a:gd name="T25" fmla="*/ 30 h 278"/>
                  <a:gd name="T26" fmla="*/ 285 w 316"/>
                  <a:gd name="T27" fmla="*/ 170 h 278"/>
                  <a:gd name="T28" fmla="*/ 266 w 316"/>
                  <a:gd name="T29" fmla="*/ 278 h 278"/>
                  <a:gd name="T30" fmla="*/ 234 w 316"/>
                  <a:gd name="T31" fmla="*/ 278 h 278"/>
                  <a:gd name="T32" fmla="*/ 203 w 316"/>
                  <a:gd name="T33" fmla="*/ 275 h 278"/>
                  <a:gd name="T34" fmla="*/ 218 w 316"/>
                  <a:gd name="T35" fmla="*/ 200 h 278"/>
                  <a:gd name="T36" fmla="*/ 229 w 316"/>
                  <a:gd name="T37" fmla="*/ 126 h 278"/>
                  <a:gd name="T38" fmla="*/ 195 w 316"/>
                  <a:gd name="T39" fmla="*/ 200 h 278"/>
                  <a:gd name="T40" fmla="*/ 133 w 316"/>
                  <a:gd name="T41" fmla="*/ 278 h 278"/>
                  <a:gd name="T42" fmla="*/ 103 w 316"/>
                  <a:gd name="T43" fmla="*/ 278 h 278"/>
                  <a:gd name="T44" fmla="*/ 96 w 316"/>
                  <a:gd name="T45" fmla="*/ 188 h 278"/>
                  <a:gd name="T46" fmla="*/ 89 w 316"/>
                  <a:gd name="T47" fmla="*/ 98 h 278"/>
                  <a:gd name="T48" fmla="*/ 75 w 316"/>
                  <a:gd name="T49" fmla="*/ 188 h 278"/>
                  <a:gd name="T50" fmla="*/ 62 w 316"/>
                  <a:gd name="T51" fmla="*/ 278 h 278"/>
                  <a:gd name="T52" fmla="*/ 31 w 316"/>
                  <a:gd name="T53" fmla="*/ 278 h 278"/>
                  <a:gd name="T54" fmla="*/ 0 w 316"/>
                  <a:gd name="T55" fmla="*/ 271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16" h="278">
                    <a:moveTo>
                      <a:pt x="0" y="271"/>
                    </a:moveTo>
                    <a:cubicBezTo>
                      <a:pt x="0" y="267"/>
                      <a:pt x="10" y="205"/>
                      <a:pt x="23" y="134"/>
                    </a:cubicBezTo>
                    <a:cubicBezTo>
                      <a:pt x="35" y="63"/>
                      <a:pt x="46" y="4"/>
                      <a:pt x="46" y="3"/>
                    </a:cubicBezTo>
                    <a:cubicBezTo>
                      <a:pt x="46" y="2"/>
                      <a:pt x="67" y="1"/>
                      <a:pt x="92" y="1"/>
                    </a:cubicBezTo>
                    <a:lnTo>
                      <a:pt x="138" y="1"/>
                    </a:lnTo>
                    <a:lnTo>
                      <a:pt x="139" y="49"/>
                    </a:lnTo>
                    <a:cubicBezTo>
                      <a:pt x="139" y="76"/>
                      <a:pt x="142" y="114"/>
                      <a:pt x="146" y="134"/>
                    </a:cubicBezTo>
                    <a:lnTo>
                      <a:pt x="152" y="171"/>
                    </a:lnTo>
                    <a:lnTo>
                      <a:pt x="186" y="88"/>
                    </a:lnTo>
                    <a:lnTo>
                      <a:pt x="220" y="5"/>
                    </a:lnTo>
                    <a:lnTo>
                      <a:pt x="268" y="3"/>
                    </a:lnTo>
                    <a:lnTo>
                      <a:pt x="316" y="0"/>
                    </a:lnTo>
                    <a:lnTo>
                      <a:pt x="311" y="30"/>
                    </a:lnTo>
                    <a:cubicBezTo>
                      <a:pt x="308" y="47"/>
                      <a:pt x="296" y="110"/>
                      <a:pt x="285" y="170"/>
                    </a:cubicBezTo>
                    <a:lnTo>
                      <a:pt x="266" y="278"/>
                    </a:lnTo>
                    <a:lnTo>
                      <a:pt x="234" y="278"/>
                    </a:lnTo>
                    <a:cubicBezTo>
                      <a:pt x="217" y="278"/>
                      <a:pt x="203" y="277"/>
                      <a:pt x="203" y="275"/>
                    </a:cubicBezTo>
                    <a:cubicBezTo>
                      <a:pt x="203" y="273"/>
                      <a:pt x="210" y="239"/>
                      <a:pt x="218" y="200"/>
                    </a:cubicBezTo>
                    <a:cubicBezTo>
                      <a:pt x="226" y="161"/>
                      <a:pt x="231" y="127"/>
                      <a:pt x="229" y="126"/>
                    </a:cubicBezTo>
                    <a:cubicBezTo>
                      <a:pt x="227" y="124"/>
                      <a:pt x="212" y="157"/>
                      <a:pt x="195" y="200"/>
                    </a:cubicBezTo>
                    <a:cubicBezTo>
                      <a:pt x="164" y="275"/>
                      <a:pt x="162" y="278"/>
                      <a:pt x="133" y="278"/>
                    </a:cubicBezTo>
                    <a:lnTo>
                      <a:pt x="103" y="278"/>
                    </a:lnTo>
                    <a:lnTo>
                      <a:pt x="96" y="188"/>
                    </a:lnTo>
                    <a:lnTo>
                      <a:pt x="89" y="98"/>
                    </a:lnTo>
                    <a:lnTo>
                      <a:pt x="75" y="188"/>
                    </a:lnTo>
                    <a:lnTo>
                      <a:pt x="62" y="278"/>
                    </a:lnTo>
                    <a:lnTo>
                      <a:pt x="31" y="278"/>
                    </a:lnTo>
                    <a:cubicBezTo>
                      <a:pt x="14" y="278"/>
                      <a:pt x="0" y="275"/>
                      <a:pt x="0" y="271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4" name="Freeform 25">
                <a:extLst>
                  <a:ext uri="{FF2B5EF4-FFF2-40B4-BE49-F238E27FC236}">
                    <a16:creationId xmlns:a16="http://schemas.microsoft.com/office/drawing/2014/main" id="{3C879F07-43E3-4618-AF89-0C427A96D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8326" y="1738313"/>
                <a:ext cx="100013" cy="244475"/>
              </a:xfrm>
              <a:custGeom>
                <a:avLst/>
                <a:gdLst>
                  <a:gd name="T0" fmla="*/ 6 w 119"/>
                  <a:gd name="T1" fmla="*/ 249 h 292"/>
                  <a:gd name="T2" fmla="*/ 31 w 119"/>
                  <a:gd name="T3" fmla="*/ 110 h 292"/>
                  <a:gd name="T4" fmla="*/ 51 w 119"/>
                  <a:gd name="T5" fmla="*/ 2 h 292"/>
                  <a:gd name="T6" fmla="*/ 82 w 119"/>
                  <a:gd name="T7" fmla="*/ 2 h 292"/>
                  <a:gd name="T8" fmla="*/ 99 w 119"/>
                  <a:gd name="T9" fmla="*/ 105 h 292"/>
                  <a:gd name="T10" fmla="*/ 33 w 119"/>
                  <a:gd name="T11" fmla="*/ 279 h 292"/>
                  <a:gd name="T12" fmla="*/ 6 w 119"/>
                  <a:gd name="T13" fmla="*/ 24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292">
                    <a:moveTo>
                      <a:pt x="6" y="249"/>
                    </a:moveTo>
                    <a:cubicBezTo>
                      <a:pt x="9" y="233"/>
                      <a:pt x="20" y="170"/>
                      <a:pt x="31" y="110"/>
                    </a:cubicBezTo>
                    <a:lnTo>
                      <a:pt x="51" y="2"/>
                    </a:lnTo>
                    <a:lnTo>
                      <a:pt x="82" y="2"/>
                    </a:lnTo>
                    <a:cubicBezTo>
                      <a:pt x="119" y="2"/>
                      <a:pt x="118" y="0"/>
                      <a:pt x="99" y="105"/>
                    </a:cubicBezTo>
                    <a:cubicBezTo>
                      <a:pt x="65" y="292"/>
                      <a:pt x="70" y="279"/>
                      <a:pt x="33" y="279"/>
                    </a:cubicBezTo>
                    <a:cubicBezTo>
                      <a:pt x="1" y="279"/>
                      <a:pt x="0" y="278"/>
                      <a:pt x="6" y="249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943BB37-07FD-404B-9FF5-A0C72CCFC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00008" y="1738313"/>
                <a:ext cx="206379" cy="233442"/>
              </a:xfrm>
              <a:custGeom>
                <a:avLst/>
                <a:gdLst>
                  <a:gd name="connsiteX0" fmla="*/ 98755 w 206379"/>
                  <a:gd name="connsiteY0" fmla="*/ 49243 h 233442"/>
                  <a:gd name="connsiteX1" fmla="*/ 82072 w 206379"/>
                  <a:gd name="connsiteY1" fmla="*/ 75407 h 233442"/>
                  <a:gd name="connsiteX2" fmla="*/ 107313 w 206379"/>
                  <a:gd name="connsiteY2" fmla="*/ 103188 h 233442"/>
                  <a:gd name="connsiteX3" fmla="*/ 145175 w 206379"/>
                  <a:gd name="connsiteY3" fmla="*/ 92244 h 233442"/>
                  <a:gd name="connsiteX4" fmla="*/ 117410 w 206379"/>
                  <a:gd name="connsiteY4" fmla="*/ 50151 h 233442"/>
                  <a:gd name="connsiteX5" fmla="*/ 98755 w 206379"/>
                  <a:gd name="connsiteY5" fmla="*/ 49243 h 233442"/>
                  <a:gd name="connsiteX6" fmla="*/ 39471 w 206379"/>
                  <a:gd name="connsiteY6" fmla="*/ 0 h 233442"/>
                  <a:gd name="connsiteX7" fmla="*/ 107069 w 206379"/>
                  <a:gd name="connsiteY7" fmla="*/ 2517 h 233442"/>
                  <a:gd name="connsiteX8" fmla="*/ 206379 w 206379"/>
                  <a:gd name="connsiteY8" fmla="*/ 72163 h 233442"/>
                  <a:gd name="connsiteX9" fmla="*/ 191357 w 206379"/>
                  <a:gd name="connsiteY9" fmla="*/ 119153 h 233442"/>
                  <a:gd name="connsiteX10" fmla="*/ 184681 w 206379"/>
                  <a:gd name="connsiteY10" fmla="*/ 143487 h 233442"/>
                  <a:gd name="connsiteX11" fmla="*/ 188019 w 206379"/>
                  <a:gd name="connsiteY11" fmla="*/ 183765 h 233442"/>
                  <a:gd name="connsiteX12" fmla="*/ 190522 w 206379"/>
                  <a:gd name="connsiteY12" fmla="*/ 214811 h 233442"/>
                  <a:gd name="connsiteX13" fmla="*/ 166321 w 206379"/>
                  <a:gd name="connsiteY13" fmla="*/ 232433 h 233442"/>
                  <a:gd name="connsiteX14" fmla="*/ 132105 w 206379"/>
                  <a:gd name="connsiteY14" fmla="*/ 198029 h 233442"/>
                  <a:gd name="connsiteX15" fmla="*/ 94551 w 206379"/>
                  <a:gd name="connsiteY15" fmla="*/ 148522 h 233442"/>
                  <a:gd name="connsiteX16" fmla="*/ 62838 w 206379"/>
                  <a:gd name="connsiteY16" fmla="*/ 189638 h 233442"/>
                  <a:gd name="connsiteX17" fmla="*/ 26119 w 206379"/>
                  <a:gd name="connsiteY17" fmla="*/ 232433 h 233442"/>
                  <a:gd name="connsiteX18" fmla="*/ 1082 w 206379"/>
                  <a:gd name="connsiteY18" fmla="*/ 221524 h 233442"/>
                  <a:gd name="connsiteX19" fmla="*/ 22780 w 206379"/>
                  <a:gd name="connsiteY19" fmla="*/ 103210 h 233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06379" h="233442">
                    <a:moveTo>
                      <a:pt x="98755" y="49243"/>
                    </a:moveTo>
                    <a:cubicBezTo>
                      <a:pt x="84911" y="49677"/>
                      <a:pt x="83965" y="55202"/>
                      <a:pt x="82072" y="75407"/>
                    </a:cubicBezTo>
                    <a:cubicBezTo>
                      <a:pt x="78706" y="103188"/>
                      <a:pt x="78706" y="103188"/>
                      <a:pt x="107313" y="103188"/>
                    </a:cubicBezTo>
                    <a:cubicBezTo>
                      <a:pt x="122458" y="103188"/>
                      <a:pt x="140127" y="98137"/>
                      <a:pt x="145175" y="92244"/>
                    </a:cubicBezTo>
                    <a:cubicBezTo>
                      <a:pt x="162844" y="70355"/>
                      <a:pt x="151906" y="52676"/>
                      <a:pt x="117410" y="50151"/>
                    </a:cubicBezTo>
                    <a:cubicBezTo>
                      <a:pt x="109417" y="49519"/>
                      <a:pt x="103369" y="49098"/>
                      <a:pt x="98755" y="49243"/>
                    </a:cubicBezTo>
                    <a:close/>
                    <a:moveTo>
                      <a:pt x="39471" y="0"/>
                    </a:moveTo>
                    <a:lnTo>
                      <a:pt x="107069" y="2517"/>
                    </a:lnTo>
                    <a:cubicBezTo>
                      <a:pt x="191357" y="5874"/>
                      <a:pt x="206379" y="16782"/>
                      <a:pt x="206379" y="72163"/>
                    </a:cubicBezTo>
                    <a:cubicBezTo>
                      <a:pt x="206379" y="101532"/>
                      <a:pt x="203040" y="112440"/>
                      <a:pt x="191357" y="119153"/>
                    </a:cubicBezTo>
                    <a:cubicBezTo>
                      <a:pt x="179673" y="126705"/>
                      <a:pt x="178839" y="131740"/>
                      <a:pt x="184681" y="143487"/>
                    </a:cubicBezTo>
                    <a:cubicBezTo>
                      <a:pt x="188853" y="151878"/>
                      <a:pt x="190522" y="169500"/>
                      <a:pt x="188019" y="183765"/>
                    </a:cubicBezTo>
                    <a:cubicBezTo>
                      <a:pt x="184681" y="198868"/>
                      <a:pt x="186350" y="212294"/>
                      <a:pt x="190522" y="214811"/>
                    </a:cubicBezTo>
                    <a:cubicBezTo>
                      <a:pt x="208882" y="225720"/>
                      <a:pt x="197199" y="234950"/>
                      <a:pt x="166321" y="232433"/>
                    </a:cubicBezTo>
                    <a:cubicBezTo>
                      <a:pt x="132939" y="230755"/>
                      <a:pt x="132939" y="229915"/>
                      <a:pt x="132105" y="198029"/>
                    </a:cubicBezTo>
                    <a:cubicBezTo>
                      <a:pt x="131270" y="156074"/>
                      <a:pt x="125428" y="148522"/>
                      <a:pt x="94551" y="148522"/>
                    </a:cubicBezTo>
                    <a:cubicBezTo>
                      <a:pt x="69514" y="148522"/>
                      <a:pt x="68680" y="150200"/>
                      <a:pt x="62838" y="189638"/>
                    </a:cubicBezTo>
                    <a:cubicBezTo>
                      <a:pt x="56162" y="229915"/>
                      <a:pt x="56162" y="230755"/>
                      <a:pt x="26119" y="232433"/>
                    </a:cubicBezTo>
                    <a:cubicBezTo>
                      <a:pt x="1082" y="234950"/>
                      <a:pt x="-2256" y="233272"/>
                      <a:pt x="1082" y="221524"/>
                    </a:cubicBezTo>
                    <a:cubicBezTo>
                      <a:pt x="3586" y="213133"/>
                      <a:pt x="12766" y="160270"/>
                      <a:pt x="22780" y="103210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47" name="Freeform 28">
                <a:extLst>
                  <a:ext uri="{FF2B5EF4-FFF2-40B4-BE49-F238E27FC236}">
                    <a16:creationId xmlns:a16="http://schemas.microsoft.com/office/drawing/2014/main" id="{7FF743DD-8EDF-4EF3-A4C0-A5162101F0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5626" y="1739900"/>
                <a:ext cx="171450" cy="231775"/>
              </a:xfrm>
              <a:custGeom>
                <a:avLst/>
                <a:gdLst>
                  <a:gd name="T0" fmla="*/ 34 w 205"/>
                  <a:gd name="T1" fmla="*/ 256 h 277"/>
                  <a:gd name="T2" fmla="*/ 66 w 205"/>
                  <a:gd name="T3" fmla="*/ 71 h 277"/>
                  <a:gd name="T4" fmla="*/ 33 w 205"/>
                  <a:gd name="T5" fmla="*/ 55 h 277"/>
                  <a:gd name="T6" fmla="*/ 5 w 205"/>
                  <a:gd name="T7" fmla="*/ 34 h 277"/>
                  <a:gd name="T8" fmla="*/ 11 w 205"/>
                  <a:gd name="T9" fmla="*/ 7 h 277"/>
                  <a:gd name="T10" fmla="*/ 108 w 205"/>
                  <a:gd name="T11" fmla="*/ 0 h 277"/>
                  <a:gd name="T12" fmla="*/ 205 w 205"/>
                  <a:gd name="T13" fmla="*/ 0 h 277"/>
                  <a:gd name="T14" fmla="*/ 205 w 205"/>
                  <a:gd name="T15" fmla="*/ 28 h 277"/>
                  <a:gd name="T16" fmla="*/ 173 w 205"/>
                  <a:gd name="T17" fmla="*/ 55 h 277"/>
                  <a:gd name="T18" fmla="*/ 138 w 205"/>
                  <a:gd name="T19" fmla="*/ 67 h 277"/>
                  <a:gd name="T20" fmla="*/ 116 w 205"/>
                  <a:gd name="T21" fmla="*/ 178 h 277"/>
                  <a:gd name="T22" fmla="*/ 99 w 205"/>
                  <a:gd name="T23" fmla="*/ 277 h 277"/>
                  <a:gd name="T24" fmla="*/ 64 w 205"/>
                  <a:gd name="T25" fmla="*/ 277 h 277"/>
                  <a:gd name="T26" fmla="*/ 34 w 205"/>
                  <a:gd name="T27" fmla="*/ 256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5" h="277">
                    <a:moveTo>
                      <a:pt x="34" y="256"/>
                    </a:moveTo>
                    <a:cubicBezTo>
                      <a:pt x="44" y="211"/>
                      <a:pt x="66" y="87"/>
                      <a:pt x="66" y="71"/>
                    </a:cubicBezTo>
                    <a:cubicBezTo>
                      <a:pt x="66" y="59"/>
                      <a:pt x="58" y="55"/>
                      <a:pt x="33" y="55"/>
                    </a:cubicBezTo>
                    <a:cubicBezTo>
                      <a:pt x="3" y="55"/>
                      <a:pt x="0" y="53"/>
                      <a:pt x="5" y="34"/>
                    </a:cubicBezTo>
                    <a:cubicBezTo>
                      <a:pt x="8" y="23"/>
                      <a:pt x="10" y="11"/>
                      <a:pt x="11" y="7"/>
                    </a:cubicBezTo>
                    <a:cubicBezTo>
                      <a:pt x="11" y="3"/>
                      <a:pt x="54" y="0"/>
                      <a:pt x="108" y="0"/>
                    </a:cubicBezTo>
                    <a:lnTo>
                      <a:pt x="205" y="0"/>
                    </a:lnTo>
                    <a:lnTo>
                      <a:pt x="205" y="28"/>
                    </a:lnTo>
                    <a:cubicBezTo>
                      <a:pt x="205" y="53"/>
                      <a:pt x="202" y="55"/>
                      <a:pt x="173" y="55"/>
                    </a:cubicBezTo>
                    <a:cubicBezTo>
                      <a:pt x="156" y="55"/>
                      <a:pt x="140" y="60"/>
                      <a:pt x="138" y="67"/>
                    </a:cubicBezTo>
                    <a:cubicBezTo>
                      <a:pt x="135" y="73"/>
                      <a:pt x="126" y="123"/>
                      <a:pt x="116" y="178"/>
                    </a:cubicBezTo>
                    <a:lnTo>
                      <a:pt x="99" y="277"/>
                    </a:lnTo>
                    <a:lnTo>
                      <a:pt x="64" y="277"/>
                    </a:lnTo>
                    <a:cubicBezTo>
                      <a:pt x="32" y="277"/>
                      <a:pt x="29" y="275"/>
                      <a:pt x="34" y="256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8" name="Freeform 29">
                <a:extLst>
                  <a:ext uri="{FF2B5EF4-FFF2-40B4-BE49-F238E27FC236}">
                    <a16:creationId xmlns:a16="http://schemas.microsoft.com/office/drawing/2014/main" id="{75B14C82-0E58-472F-BECC-79CAE64FB1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6926" y="1739900"/>
                <a:ext cx="201613" cy="233363"/>
              </a:xfrm>
              <a:custGeom>
                <a:avLst/>
                <a:gdLst>
                  <a:gd name="T0" fmla="*/ 6 w 243"/>
                  <a:gd name="T1" fmla="*/ 248 h 279"/>
                  <a:gd name="T2" fmla="*/ 32 w 243"/>
                  <a:gd name="T3" fmla="*/ 112 h 279"/>
                  <a:gd name="T4" fmla="*/ 51 w 243"/>
                  <a:gd name="T5" fmla="*/ 5 h 279"/>
                  <a:gd name="T6" fmla="*/ 147 w 243"/>
                  <a:gd name="T7" fmla="*/ 3 h 279"/>
                  <a:gd name="T8" fmla="*/ 243 w 243"/>
                  <a:gd name="T9" fmla="*/ 0 h 279"/>
                  <a:gd name="T10" fmla="*/ 237 w 243"/>
                  <a:gd name="T11" fmla="*/ 21 h 279"/>
                  <a:gd name="T12" fmla="*/ 231 w 243"/>
                  <a:gd name="T13" fmla="*/ 49 h 279"/>
                  <a:gd name="T14" fmla="*/ 169 w 243"/>
                  <a:gd name="T15" fmla="*/ 58 h 279"/>
                  <a:gd name="T16" fmla="*/ 103 w 243"/>
                  <a:gd name="T17" fmla="*/ 86 h 279"/>
                  <a:gd name="T18" fmla="*/ 158 w 243"/>
                  <a:gd name="T19" fmla="*/ 112 h 279"/>
                  <a:gd name="T20" fmla="*/ 209 w 243"/>
                  <a:gd name="T21" fmla="*/ 126 h 279"/>
                  <a:gd name="T22" fmla="*/ 203 w 243"/>
                  <a:gd name="T23" fmla="*/ 154 h 279"/>
                  <a:gd name="T24" fmla="*/ 143 w 243"/>
                  <a:gd name="T25" fmla="*/ 167 h 279"/>
                  <a:gd name="T26" fmla="*/ 83 w 243"/>
                  <a:gd name="T27" fmla="*/ 167 h 279"/>
                  <a:gd name="T28" fmla="*/ 83 w 243"/>
                  <a:gd name="T29" fmla="*/ 195 h 279"/>
                  <a:gd name="T30" fmla="*/ 83 w 243"/>
                  <a:gd name="T31" fmla="*/ 223 h 279"/>
                  <a:gd name="T32" fmla="*/ 144 w 243"/>
                  <a:gd name="T33" fmla="*/ 223 h 279"/>
                  <a:gd name="T34" fmla="*/ 205 w 243"/>
                  <a:gd name="T35" fmla="*/ 223 h 279"/>
                  <a:gd name="T36" fmla="*/ 202 w 243"/>
                  <a:gd name="T37" fmla="*/ 248 h 279"/>
                  <a:gd name="T38" fmla="*/ 199 w 243"/>
                  <a:gd name="T39" fmla="*/ 274 h 279"/>
                  <a:gd name="T40" fmla="*/ 100 w 243"/>
                  <a:gd name="T41" fmla="*/ 276 h 279"/>
                  <a:gd name="T42" fmla="*/ 0 w 243"/>
                  <a:gd name="T43" fmla="*/ 279 h 279"/>
                  <a:gd name="T44" fmla="*/ 6 w 243"/>
                  <a:gd name="T45" fmla="*/ 248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3" h="279">
                    <a:moveTo>
                      <a:pt x="6" y="248"/>
                    </a:moveTo>
                    <a:cubicBezTo>
                      <a:pt x="10" y="232"/>
                      <a:pt x="21" y="170"/>
                      <a:pt x="32" y="112"/>
                    </a:cubicBezTo>
                    <a:lnTo>
                      <a:pt x="51" y="5"/>
                    </a:lnTo>
                    <a:lnTo>
                      <a:pt x="147" y="3"/>
                    </a:lnTo>
                    <a:lnTo>
                      <a:pt x="243" y="0"/>
                    </a:lnTo>
                    <a:lnTo>
                      <a:pt x="237" y="21"/>
                    </a:lnTo>
                    <a:cubicBezTo>
                      <a:pt x="234" y="33"/>
                      <a:pt x="231" y="45"/>
                      <a:pt x="231" y="49"/>
                    </a:cubicBezTo>
                    <a:cubicBezTo>
                      <a:pt x="231" y="53"/>
                      <a:pt x="203" y="57"/>
                      <a:pt x="169" y="58"/>
                    </a:cubicBezTo>
                    <a:cubicBezTo>
                      <a:pt x="108" y="61"/>
                      <a:pt x="106" y="62"/>
                      <a:pt x="103" y="86"/>
                    </a:cubicBezTo>
                    <a:cubicBezTo>
                      <a:pt x="100" y="112"/>
                      <a:pt x="101" y="112"/>
                      <a:pt x="158" y="112"/>
                    </a:cubicBezTo>
                    <a:cubicBezTo>
                      <a:pt x="206" y="112"/>
                      <a:pt x="214" y="114"/>
                      <a:pt x="209" y="126"/>
                    </a:cubicBezTo>
                    <a:cubicBezTo>
                      <a:pt x="206" y="134"/>
                      <a:pt x="203" y="147"/>
                      <a:pt x="203" y="154"/>
                    </a:cubicBezTo>
                    <a:cubicBezTo>
                      <a:pt x="203" y="164"/>
                      <a:pt x="189" y="167"/>
                      <a:pt x="143" y="167"/>
                    </a:cubicBezTo>
                    <a:lnTo>
                      <a:pt x="83" y="167"/>
                    </a:lnTo>
                    <a:lnTo>
                      <a:pt x="83" y="195"/>
                    </a:lnTo>
                    <a:lnTo>
                      <a:pt x="83" y="223"/>
                    </a:lnTo>
                    <a:lnTo>
                      <a:pt x="144" y="223"/>
                    </a:lnTo>
                    <a:lnTo>
                      <a:pt x="205" y="223"/>
                    </a:lnTo>
                    <a:lnTo>
                      <a:pt x="202" y="248"/>
                    </a:lnTo>
                    <a:lnTo>
                      <a:pt x="199" y="274"/>
                    </a:lnTo>
                    <a:lnTo>
                      <a:pt x="100" y="276"/>
                    </a:lnTo>
                    <a:lnTo>
                      <a:pt x="0" y="279"/>
                    </a:lnTo>
                    <a:lnTo>
                      <a:pt x="6" y="248"/>
                    </a:ln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49" name="Freeform 30">
                <a:extLst>
                  <a:ext uri="{FF2B5EF4-FFF2-40B4-BE49-F238E27FC236}">
                    <a16:creationId xmlns:a16="http://schemas.microsoft.com/office/drawing/2014/main" id="{A8C7BF99-1596-41E8-B38D-04051125FA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6363" y="1739900"/>
                <a:ext cx="230188" cy="231775"/>
              </a:xfrm>
              <a:custGeom>
                <a:avLst/>
                <a:gdLst>
                  <a:gd name="T0" fmla="*/ 17 w 275"/>
                  <a:gd name="T1" fmla="*/ 183 h 278"/>
                  <a:gd name="T2" fmla="*/ 42 w 275"/>
                  <a:gd name="T3" fmla="*/ 47 h 278"/>
                  <a:gd name="T4" fmla="*/ 84 w 275"/>
                  <a:gd name="T5" fmla="*/ 3 h 278"/>
                  <a:gd name="T6" fmla="*/ 115 w 275"/>
                  <a:gd name="T7" fmla="*/ 21 h 278"/>
                  <a:gd name="T8" fmla="*/ 104 w 275"/>
                  <a:gd name="T9" fmla="*/ 72 h 278"/>
                  <a:gd name="T10" fmla="*/ 98 w 275"/>
                  <a:gd name="T11" fmla="*/ 103 h 278"/>
                  <a:gd name="T12" fmla="*/ 144 w 275"/>
                  <a:gd name="T13" fmla="*/ 103 h 278"/>
                  <a:gd name="T14" fmla="*/ 205 w 275"/>
                  <a:gd name="T15" fmla="*/ 35 h 278"/>
                  <a:gd name="T16" fmla="*/ 243 w 275"/>
                  <a:gd name="T17" fmla="*/ 1 h 278"/>
                  <a:gd name="T18" fmla="*/ 275 w 275"/>
                  <a:gd name="T19" fmla="*/ 11 h 278"/>
                  <a:gd name="T20" fmla="*/ 251 w 275"/>
                  <a:gd name="T21" fmla="*/ 150 h 278"/>
                  <a:gd name="T22" fmla="*/ 226 w 275"/>
                  <a:gd name="T23" fmla="*/ 278 h 278"/>
                  <a:gd name="T24" fmla="*/ 194 w 275"/>
                  <a:gd name="T25" fmla="*/ 278 h 278"/>
                  <a:gd name="T26" fmla="*/ 161 w 275"/>
                  <a:gd name="T27" fmla="*/ 278 h 278"/>
                  <a:gd name="T28" fmla="*/ 168 w 275"/>
                  <a:gd name="T29" fmla="*/ 239 h 278"/>
                  <a:gd name="T30" fmla="*/ 179 w 275"/>
                  <a:gd name="T31" fmla="*/ 179 h 278"/>
                  <a:gd name="T32" fmla="*/ 138 w 275"/>
                  <a:gd name="T33" fmla="*/ 158 h 278"/>
                  <a:gd name="T34" fmla="*/ 75 w 275"/>
                  <a:gd name="T35" fmla="*/ 234 h 278"/>
                  <a:gd name="T36" fmla="*/ 35 w 275"/>
                  <a:gd name="T37" fmla="*/ 278 h 278"/>
                  <a:gd name="T38" fmla="*/ 0 w 275"/>
                  <a:gd name="T39" fmla="*/ 278 h 278"/>
                  <a:gd name="T40" fmla="*/ 17 w 275"/>
                  <a:gd name="T41" fmla="*/ 183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5" h="278">
                    <a:moveTo>
                      <a:pt x="17" y="183"/>
                    </a:moveTo>
                    <a:cubicBezTo>
                      <a:pt x="27" y="131"/>
                      <a:pt x="38" y="70"/>
                      <a:pt x="42" y="47"/>
                    </a:cubicBezTo>
                    <a:cubicBezTo>
                      <a:pt x="48" y="7"/>
                      <a:pt x="50" y="5"/>
                      <a:pt x="84" y="3"/>
                    </a:cubicBezTo>
                    <a:cubicBezTo>
                      <a:pt x="117" y="0"/>
                      <a:pt x="120" y="1"/>
                      <a:pt x="115" y="21"/>
                    </a:cubicBezTo>
                    <a:cubicBezTo>
                      <a:pt x="112" y="33"/>
                      <a:pt x="107" y="56"/>
                      <a:pt x="104" y="72"/>
                    </a:cubicBezTo>
                    <a:lnTo>
                      <a:pt x="98" y="103"/>
                    </a:lnTo>
                    <a:lnTo>
                      <a:pt x="144" y="103"/>
                    </a:lnTo>
                    <a:cubicBezTo>
                      <a:pt x="194" y="103"/>
                      <a:pt x="194" y="103"/>
                      <a:pt x="205" y="35"/>
                    </a:cubicBezTo>
                    <a:cubicBezTo>
                      <a:pt x="211" y="3"/>
                      <a:pt x="213" y="1"/>
                      <a:pt x="243" y="1"/>
                    </a:cubicBezTo>
                    <a:cubicBezTo>
                      <a:pt x="260" y="1"/>
                      <a:pt x="275" y="5"/>
                      <a:pt x="275" y="11"/>
                    </a:cubicBezTo>
                    <a:cubicBezTo>
                      <a:pt x="275" y="17"/>
                      <a:pt x="264" y="79"/>
                      <a:pt x="251" y="150"/>
                    </a:cubicBezTo>
                    <a:lnTo>
                      <a:pt x="226" y="278"/>
                    </a:lnTo>
                    <a:lnTo>
                      <a:pt x="194" y="278"/>
                    </a:lnTo>
                    <a:lnTo>
                      <a:pt x="161" y="278"/>
                    </a:lnTo>
                    <a:lnTo>
                      <a:pt x="168" y="239"/>
                    </a:lnTo>
                    <a:cubicBezTo>
                      <a:pt x="171" y="217"/>
                      <a:pt x="176" y="190"/>
                      <a:pt x="179" y="179"/>
                    </a:cubicBezTo>
                    <a:cubicBezTo>
                      <a:pt x="184" y="159"/>
                      <a:pt x="181" y="158"/>
                      <a:pt x="138" y="158"/>
                    </a:cubicBezTo>
                    <a:cubicBezTo>
                      <a:pt x="86" y="158"/>
                      <a:pt x="86" y="158"/>
                      <a:pt x="75" y="234"/>
                    </a:cubicBezTo>
                    <a:cubicBezTo>
                      <a:pt x="69" y="278"/>
                      <a:pt x="69" y="278"/>
                      <a:pt x="35" y="278"/>
                    </a:cubicBezTo>
                    <a:lnTo>
                      <a:pt x="0" y="278"/>
                    </a:lnTo>
                    <a:lnTo>
                      <a:pt x="17" y="183"/>
                    </a:ln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50" name="Freeform 31">
                <a:extLst>
                  <a:ext uri="{FF2B5EF4-FFF2-40B4-BE49-F238E27FC236}">
                    <a16:creationId xmlns:a16="http://schemas.microsoft.com/office/drawing/2014/main" id="{260EF994-D3A0-4755-A8F1-514B3727A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2751" y="1739900"/>
                <a:ext cx="233363" cy="234950"/>
              </a:xfrm>
              <a:custGeom>
                <a:avLst/>
                <a:gdLst>
                  <a:gd name="T0" fmla="*/ 4 w 280"/>
                  <a:gd name="T1" fmla="*/ 257 h 281"/>
                  <a:gd name="T2" fmla="*/ 31 w 280"/>
                  <a:gd name="T3" fmla="*/ 118 h 281"/>
                  <a:gd name="T4" fmla="*/ 52 w 280"/>
                  <a:gd name="T5" fmla="*/ 0 h 281"/>
                  <a:gd name="T6" fmla="*/ 85 w 280"/>
                  <a:gd name="T7" fmla="*/ 0 h 281"/>
                  <a:gd name="T8" fmla="*/ 119 w 280"/>
                  <a:gd name="T9" fmla="*/ 0 h 281"/>
                  <a:gd name="T10" fmla="*/ 149 w 280"/>
                  <a:gd name="T11" fmla="*/ 79 h 281"/>
                  <a:gd name="T12" fmla="*/ 200 w 280"/>
                  <a:gd name="T13" fmla="*/ 88 h 281"/>
                  <a:gd name="T14" fmla="*/ 248 w 280"/>
                  <a:gd name="T15" fmla="*/ 0 h 281"/>
                  <a:gd name="T16" fmla="*/ 276 w 280"/>
                  <a:gd name="T17" fmla="*/ 21 h 281"/>
                  <a:gd name="T18" fmla="*/ 250 w 280"/>
                  <a:gd name="T19" fmla="*/ 159 h 281"/>
                  <a:gd name="T20" fmla="*/ 229 w 280"/>
                  <a:gd name="T21" fmla="*/ 277 h 281"/>
                  <a:gd name="T22" fmla="*/ 195 w 280"/>
                  <a:gd name="T23" fmla="*/ 277 h 281"/>
                  <a:gd name="T24" fmla="*/ 161 w 280"/>
                  <a:gd name="T25" fmla="*/ 277 h 281"/>
                  <a:gd name="T26" fmla="*/ 131 w 280"/>
                  <a:gd name="T27" fmla="*/ 198 h 281"/>
                  <a:gd name="T28" fmla="*/ 97 w 280"/>
                  <a:gd name="T29" fmla="*/ 123 h 281"/>
                  <a:gd name="T30" fmla="*/ 84 w 280"/>
                  <a:gd name="T31" fmla="*/ 181 h 281"/>
                  <a:gd name="T32" fmla="*/ 32 w 280"/>
                  <a:gd name="T33" fmla="*/ 277 h 281"/>
                  <a:gd name="T34" fmla="*/ 4 w 280"/>
                  <a:gd name="T35" fmla="*/ 257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0" h="281">
                    <a:moveTo>
                      <a:pt x="4" y="257"/>
                    </a:moveTo>
                    <a:cubicBezTo>
                      <a:pt x="7" y="246"/>
                      <a:pt x="19" y="183"/>
                      <a:pt x="31" y="118"/>
                    </a:cubicBezTo>
                    <a:lnTo>
                      <a:pt x="52" y="0"/>
                    </a:lnTo>
                    <a:lnTo>
                      <a:pt x="85" y="0"/>
                    </a:lnTo>
                    <a:lnTo>
                      <a:pt x="119" y="0"/>
                    </a:lnTo>
                    <a:lnTo>
                      <a:pt x="149" y="79"/>
                    </a:lnTo>
                    <a:cubicBezTo>
                      <a:pt x="182" y="164"/>
                      <a:pt x="189" y="165"/>
                      <a:pt x="200" y="88"/>
                    </a:cubicBezTo>
                    <a:cubicBezTo>
                      <a:pt x="211" y="2"/>
                      <a:pt x="213" y="0"/>
                      <a:pt x="248" y="0"/>
                    </a:cubicBezTo>
                    <a:cubicBezTo>
                      <a:pt x="277" y="0"/>
                      <a:pt x="280" y="2"/>
                      <a:pt x="276" y="21"/>
                    </a:cubicBezTo>
                    <a:cubicBezTo>
                      <a:pt x="273" y="32"/>
                      <a:pt x="262" y="94"/>
                      <a:pt x="250" y="159"/>
                    </a:cubicBezTo>
                    <a:lnTo>
                      <a:pt x="229" y="277"/>
                    </a:lnTo>
                    <a:lnTo>
                      <a:pt x="195" y="277"/>
                    </a:lnTo>
                    <a:lnTo>
                      <a:pt x="161" y="277"/>
                    </a:lnTo>
                    <a:lnTo>
                      <a:pt x="131" y="198"/>
                    </a:lnTo>
                    <a:cubicBezTo>
                      <a:pt x="114" y="155"/>
                      <a:pt x="99" y="121"/>
                      <a:pt x="97" y="123"/>
                    </a:cubicBezTo>
                    <a:cubicBezTo>
                      <a:pt x="95" y="125"/>
                      <a:pt x="89" y="151"/>
                      <a:pt x="84" y="181"/>
                    </a:cubicBezTo>
                    <a:cubicBezTo>
                      <a:pt x="67" y="281"/>
                      <a:pt x="69" y="277"/>
                      <a:pt x="32" y="277"/>
                    </a:cubicBezTo>
                    <a:cubicBezTo>
                      <a:pt x="3" y="277"/>
                      <a:pt x="0" y="275"/>
                      <a:pt x="4" y="257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51" name="Freeform 32">
                <a:extLst>
                  <a:ext uri="{FF2B5EF4-FFF2-40B4-BE49-F238E27FC236}">
                    <a16:creationId xmlns:a16="http://schemas.microsoft.com/office/drawing/2014/main" id="{E057439F-AE56-43CC-ACAB-A75F49662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4576" y="1739900"/>
                <a:ext cx="168275" cy="231775"/>
              </a:xfrm>
              <a:custGeom>
                <a:avLst/>
                <a:gdLst>
                  <a:gd name="T0" fmla="*/ 0 w 201"/>
                  <a:gd name="T1" fmla="*/ 270 h 277"/>
                  <a:gd name="T2" fmla="*/ 24 w 201"/>
                  <a:gd name="T3" fmla="*/ 139 h 277"/>
                  <a:gd name="T4" fmla="*/ 47 w 201"/>
                  <a:gd name="T5" fmla="*/ 8 h 277"/>
                  <a:gd name="T6" fmla="*/ 79 w 201"/>
                  <a:gd name="T7" fmla="*/ 0 h 277"/>
                  <a:gd name="T8" fmla="*/ 111 w 201"/>
                  <a:gd name="T9" fmla="*/ 11 h 277"/>
                  <a:gd name="T10" fmla="*/ 78 w 201"/>
                  <a:gd name="T11" fmla="*/ 206 h 277"/>
                  <a:gd name="T12" fmla="*/ 137 w 201"/>
                  <a:gd name="T13" fmla="*/ 222 h 277"/>
                  <a:gd name="T14" fmla="*/ 201 w 201"/>
                  <a:gd name="T15" fmla="*/ 222 h 277"/>
                  <a:gd name="T16" fmla="*/ 197 w 201"/>
                  <a:gd name="T17" fmla="*/ 249 h 277"/>
                  <a:gd name="T18" fmla="*/ 192 w 201"/>
                  <a:gd name="T19" fmla="*/ 277 h 277"/>
                  <a:gd name="T20" fmla="*/ 96 w 201"/>
                  <a:gd name="T21" fmla="*/ 277 h 277"/>
                  <a:gd name="T22" fmla="*/ 0 w 201"/>
                  <a:gd name="T23" fmla="*/ 270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1" h="277">
                    <a:moveTo>
                      <a:pt x="0" y="270"/>
                    </a:moveTo>
                    <a:cubicBezTo>
                      <a:pt x="1" y="266"/>
                      <a:pt x="11" y="208"/>
                      <a:pt x="24" y="139"/>
                    </a:cubicBezTo>
                    <a:cubicBezTo>
                      <a:pt x="36" y="71"/>
                      <a:pt x="47" y="12"/>
                      <a:pt x="47" y="8"/>
                    </a:cubicBezTo>
                    <a:cubicBezTo>
                      <a:pt x="47" y="3"/>
                      <a:pt x="61" y="0"/>
                      <a:pt x="79" y="0"/>
                    </a:cubicBezTo>
                    <a:cubicBezTo>
                      <a:pt x="99" y="0"/>
                      <a:pt x="111" y="4"/>
                      <a:pt x="111" y="11"/>
                    </a:cubicBezTo>
                    <a:cubicBezTo>
                      <a:pt x="111" y="27"/>
                      <a:pt x="84" y="185"/>
                      <a:pt x="78" y="206"/>
                    </a:cubicBezTo>
                    <a:cubicBezTo>
                      <a:pt x="74" y="220"/>
                      <a:pt x="80" y="222"/>
                      <a:pt x="137" y="222"/>
                    </a:cubicBezTo>
                    <a:lnTo>
                      <a:pt x="201" y="222"/>
                    </a:lnTo>
                    <a:lnTo>
                      <a:pt x="197" y="249"/>
                    </a:lnTo>
                    <a:lnTo>
                      <a:pt x="192" y="277"/>
                    </a:lnTo>
                    <a:lnTo>
                      <a:pt x="96" y="277"/>
                    </a:lnTo>
                    <a:cubicBezTo>
                      <a:pt x="44" y="277"/>
                      <a:pt x="0" y="274"/>
                      <a:pt x="0" y="270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52" name="Freeform 33">
                <a:extLst>
                  <a:ext uri="{FF2B5EF4-FFF2-40B4-BE49-F238E27FC236}">
                    <a16:creationId xmlns:a16="http://schemas.microsoft.com/office/drawing/2014/main" id="{B3481B94-E309-4D0F-900C-DF5043E303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9926" y="1739900"/>
                <a:ext cx="192088" cy="231775"/>
              </a:xfrm>
              <a:custGeom>
                <a:avLst/>
                <a:gdLst>
                  <a:gd name="T0" fmla="*/ 49 w 231"/>
                  <a:gd name="T1" fmla="*/ 265 h 277"/>
                  <a:gd name="T2" fmla="*/ 60 w 231"/>
                  <a:gd name="T3" fmla="*/ 211 h 277"/>
                  <a:gd name="T4" fmla="*/ 33 w 231"/>
                  <a:gd name="T5" fmla="*/ 88 h 277"/>
                  <a:gd name="T6" fmla="*/ 0 w 231"/>
                  <a:gd name="T7" fmla="*/ 3 h 277"/>
                  <a:gd name="T8" fmla="*/ 36 w 231"/>
                  <a:gd name="T9" fmla="*/ 0 h 277"/>
                  <a:gd name="T10" fmla="*/ 89 w 231"/>
                  <a:gd name="T11" fmla="*/ 51 h 277"/>
                  <a:gd name="T12" fmla="*/ 105 w 231"/>
                  <a:gd name="T13" fmla="*/ 103 h 277"/>
                  <a:gd name="T14" fmla="*/ 131 w 231"/>
                  <a:gd name="T15" fmla="*/ 51 h 277"/>
                  <a:gd name="T16" fmla="*/ 194 w 231"/>
                  <a:gd name="T17" fmla="*/ 0 h 277"/>
                  <a:gd name="T18" fmla="*/ 231 w 231"/>
                  <a:gd name="T19" fmla="*/ 3 h 277"/>
                  <a:gd name="T20" fmla="*/ 181 w 231"/>
                  <a:gd name="T21" fmla="*/ 93 h 277"/>
                  <a:gd name="T22" fmla="*/ 124 w 231"/>
                  <a:gd name="T23" fmla="*/ 228 h 277"/>
                  <a:gd name="T24" fmla="*/ 118 w 231"/>
                  <a:gd name="T25" fmla="*/ 277 h 277"/>
                  <a:gd name="T26" fmla="*/ 81 w 231"/>
                  <a:gd name="T27" fmla="*/ 277 h 277"/>
                  <a:gd name="T28" fmla="*/ 49 w 231"/>
                  <a:gd name="T29" fmla="*/ 265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1" h="277">
                    <a:moveTo>
                      <a:pt x="49" y="265"/>
                    </a:moveTo>
                    <a:cubicBezTo>
                      <a:pt x="52" y="258"/>
                      <a:pt x="57" y="233"/>
                      <a:pt x="60" y="211"/>
                    </a:cubicBezTo>
                    <a:cubicBezTo>
                      <a:pt x="65" y="177"/>
                      <a:pt x="61" y="156"/>
                      <a:pt x="33" y="88"/>
                    </a:cubicBezTo>
                    <a:cubicBezTo>
                      <a:pt x="15" y="42"/>
                      <a:pt x="0" y="4"/>
                      <a:pt x="0" y="3"/>
                    </a:cubicBezTo>
                    <a:cubicBezTo>
                      <a:pt x="0" y="1"/>
                      <a:pt x="16" y="0"/>
                      <a:pt x="36" y="0"/>
                    </a:cubicBezTo>
                    <a:cubicBezTo>
                      <a:pt x="73" y="0"/>
                      <a:pt x="73" y="0"/>
                      <a:pt x="89" y="51"/>
                    </a:cubicBezTo>
                    <a:lnTo>
                      <a:pt x="105" y="103"/>
                    </a:lnTo>
                    <a:lnTo>
                      <a:pt x="131" y="51"/>
                    </a:lnTo>
                    <a:cubicBezTo>
                      <a:pt x="156" y="2"/>
                      <a:pt x="159" y="0"/>
                      <a:pt x="194" y="0"/>
                    </a:cubicBezTo>
                    <a:cubicBezTo>
                      <a:pt x="214" y="0"/>
                      <a:pt x="231" y="1"/>
                      <a:pt x="231" y="3"/>
                    </a:cubicBezTo>
                    <a:cubicBezTo>
                      <a:pt x="231" y="5"/>
                      <a:pt x="208" y="46"/>
                      <a:pt x="181" y="93"/>
                    </a:cubicBezTo>
                    <a:cubicBezTo>
                      <a:pt x="144" y="156"/>
                      <a:pt x="128" y="193"/>
                      <a:pt x="124" y="228"/>
                    </a:cubicBezTo>
                    <a:lnTo>
                      <a:pt x="118" y="277"/>
                    </a:lnTo>
                    <a:lnTo>
                      <a:pt x="81" y="277"/>
                    </a:lnTo>
                    <a:cubicBezTo>
                      <a:pt x="54" y="277"/>
                      <a:pt x="45" y="274"/>
                      <a:pt x="49" y="265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865E010A-8996-4810-BA53-5BA4974EB7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89751" y="914400"/>
                <a:ext cx="729156" cy="701455"/>
              </a:xfrm>
              <a:custGeom>
                <a:avLst/>
                <a:gdLst>
                  <a:gd name="connsiteX0" fmla="*/ 404698 w 729156"/>
                  <a:gd name="connsiteY0" fmla="*/ 332658 h 701455"/>
                  <a:gd name="connsiteX1" fmla="*/ 286972 w 729156"/>
                  <a:gd name="connsiteY1" fmla="*/ 480399 h 701455"/>
                  <a:gd name="connsiteX2" fmla="*/ 361914 w 729156"/>
                  <a:gd name="connsiteY2" fmla="*/ 547688 h 701455"/>
                  <a:gd name="connsiteX3" fmla="*/ 423533 w 729156"/>
                  <a:gd name="connsiteY3" fmla="*/ 527750 h 701455"/>
                  <a:gd name="connsiteX4" fmla="*/ 434358 w 729156"/>
                  <a:gd name="connsiteY4" fmla="*/ 335851 h 701455"/>
                  <a:gd name="connsiteX5" fmla="*/ 404698 w 729156"/>
                  <a:gd name="connsiteY5" fmla="*/ 332658 h 701455"/>
                  <a:gd name="connsiteX6" fmla="*/ 141564 w 729156"/>
                  <a:gd name="connsiteY6" fmla="*/ 0 h 701455"/>
                  <a:gd name="connsiteX7" fmla="*/ 263975 w 729156"/>
                  <a:gd name="connsiteY7" fmla="*/ 0 h 701455"/>
                  <a:gd name="connsiteX8" fmla="*/ 385554 w 729156"/>
                  <a:gd name="connsiteY8" fmla="*/ 3343 h 701455"/>
                  <a:gd name="connsiteX9" fmla="*/ 343084 w 729156"/>
                  <a:gd name="connsiteY9" fmla="*/ 205612 h 701455"/>
                  <a:gd name="connsiteX10" fmla="*/ 391383 w 729156"/>
                  <a:gd name="connsiteY10" fmla="*/ 198090 h 701455"/>
                  <a:gd name="connsiteX11" fmla="*/ 512961 w 729156"/>
                  <a:gd name="connsiteY11" fmla="*/ 173851 h 701455"/>
                  <a:gd name="connsiteX12" fmla="*/ 628710 w 729156"/>
                  <a:gd name="connsiteY12" fmla="*/ 197254 h 701455"/>
                  <a:gd name="connsiteX13" fmla="*/ 721143 w 729156"/>
                  <a:gd name="connsiteY13" fmla="*/ 440478 h 701455"/>
                  <a:gd name="connsiteX14" fmla="*/ 550434 w 729156"/>
                  <a:gd name="connsiteY14" fmla="*/ 668658 h 701455"/>
                  <a:gd name="connsiteX15" fmla="*/ 328928 w 729156"/>
                  <a:gd name="connsiteY15" fmla="*/ 694568 h 701455"/>
                  <a:gd name="connsiteX16" fmla="*/ 243990 w 729156"/>
                  <a:gd name="connsiteY16" fmla="*/ 647762 h 701455"/>
                  <a:gd name="connsiteX17" fmla="*/ 222339 w 729156"/>
                  <a:gd name="connsiteY17" fmla="*/ 667822 h 701455"/>
                  <a:gd name="connsiteX18" fmla="*/ 109920 w 729156"/>
                  <a:gd name="connsiteY18" fmla="*/ 685374 h 701455"/>
                  <a:gd name="connsiteX19" fmla="*/ 0 w 729156"/>
                  <a:gd name="connsiteY19" fmla="*/ 677852 h 701455"/>
                  <a:gd name="connsiteX20" fmla="*/ 70782 w 729156"/>
                  <a:gd name="connsiteY20" fmla="*/ 333493 h 7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729156" h="701455">
                    <a:moveTo>
                      <a:pt x="404698" y="332658"/>
                    </a:moveTo>
                    <a:cubicBezTo>
                      <a:pt x="336608" y="334838"/>
                      <a:pt x="278957" y="401894"/>
                      <a:pt x="286972" y="480399"/>
                    </a:cubicBezTo>
                    <a:cubicBezTo>
                      <a:pt x="291968" y="531073"/>
                      <a:pt x="310287" y="547688"/>
                      <a:pt x="361914" y="547688"/>
                    </a:cubicBezTo>
                    <a:cubicBezTo>
                      <a:pt x="391058" y="547688"/>
                      <a:pt x="404381" y="543534"/>
                      <a:pt x="423533" y="527750"/>
                    </a:cubicBezTo>
                    <a:cubicBezTo>
                      <a:pt x="490981" y="470430"/>
                      <a:pt x="498475" y="351635"/>
                      <a:pt x="434358" y="335851"/>
                    </a:cubicBezTo>
                    <a:cubicBezTo>
                      <a:pt x="424366" y="333358"/>
                      <a:pt x="414426" y="332346"/>
                      <a:pt x="404698" y="332658"/>
                    </a:cubicBezTo>
                    <a:close/>
                    <a:moveTo>
                      <a:pt x="141564" y="0"/>
                    </a:moveTo>
                    <a:lnTo>
                      <a:pt x="263975" y="0"/>
                    </a:lnTo>
                    <a:cubicBezTo>
                      <a:pt x="330594" y="0"/>
                      <a:pt x="385554" y="1672"/>
                      <a:pt x="385554" y="3343"/>
                    </a:cubicBezTo>
                    <a:cubicBezTo>
                      <a:pt x="385554" y="7522"/>
                      <a:pt x="351412" y="169672"/>
                      <a:pt x="343084" y="205612"/>
                    </a:cubicBezTo>
                    <a:cubicBezTo>
                      <a:pt x="338921" y="222329"/>
                      <a:pt x="340586" y="222329"/>
                      <a:pt x="391383" y="198090"/>
                    </a:cubicBezTo>
                    <a:cubicBezTo>
                      <a:pt x="437183" y="176359"/>
                      <a:pt x="450507" y="173851"/>
                      <a:pt x="512961" y="173851"/>
                    </a:cubicBezTo>
                    <a:cubicBezTo>
                      <a:pt x="575416" y="173851"/>
                      <a:pt x="587074" y="175523"/>
                      <a:pt x="628710" y="197254"/>
                    </a:cubicBezTo>
                    <a:cubicBezTo>
                      <a:pt x="711983" y="239881"/>
                      <a:pt x="746125" y="329314"/>
                      <a:pt x="721143" y="440478"/>
                    </a:cubicBezTo>
                    <a:cubicBezTo>
                      <a:pt x="696994" y="548299"/>
                      <a:pt x="636205" y="630210"/>
                      <a:pt x="550434" y="668658"/>
                    </a:cubicBezTo>
                    <a:cubicBezTo>
                      <a:pt x="484648" y="699583"/>
                      <a:pt x="394714" y="709613"/>
                      <a:pt x="328928" y="694568"/>
                    </a:cubicBezTo>
                    <a:cubicBezTo>
                      <a:pt x="289790" y="685374"/>
                      <a:pt x="257313" y="667822"/>
                      <a:pt x="243990" y="647762"/>
                    </a:cubicBezTo>
                    <a:cubicBezTo>
                      <a:pt x="231499" y="630210"/>
                      <a:pt x="227335" y="633553"/>
                      <a:pt x="222339" y="667822"/>
                    </a:cubicBezTo>
                    <a:cubicBezTo>
                      <a:pt x="219841" y="682867"/>
                      <a:pt x="212346" y="683703"/>
                      <a:pt x="109920" y="685374"/>
                    </a:cubicBezTo>
                    <a:cubicBezTo>
                      <a:pt x="24982" y="687046"/>
                      <a:pt x="0" y="685374"/>
                      <a:pt x="0" y="677852"/>
                    </a:cubicBezTo>
                    <a:cubicBezTo>
                      <a:pt x="0" y="672837"/>
                      <a:pt x="32477" y="517374"/>
                      <a:pt x="70782" y="333493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300AB1ED-B079-4DB7-8D6B-0DA7DEBB7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16205" y="1086291"/>
                <a:ext cx="700240" cy="527478"/>
              </a:xfrm>
              <a:custGeom>
                <a:avLst/>
                <a:gdLst>
                  <a:gd name="connsiteX0" fmla="*/ 389193 w 700240"/>
                  <a:gd name="connsiteY0" fmla="*/ 129734 h 527478"/>
                  <a:gd name="connsiteX1" fmla="*/ 288469 w 700240"/>
                  <a:gd name="connsiteY1" fmla="*/ 166537 h 527478"/>
                  <a:gd name="connsiteX2" fmla="*/ 368209 w 700240"/>
                  <a:gd name="connsiteY2" fmla="*/ 207522 h 527478"/>
                  <a:gd name="connsiteX3" fmla="*/ 468933 w 700240"/>
                  <a:gd name="connsiteY3" fmla="*/ 190793 h 527478"/>
                  <a:gd name="connsiteX4" fmla="*/ 446270 w 700240"/>
                  <a:gd name="connsiteY4" fmla="*/ 152318 h 527478"/>
                  <a:gd name="connsiteX5" fmla="*/ 389193 w 700240"/>
                  <a:gd name="connsiteY5" fmla="*/ 129734 h 527478"/>
                  <a:gd name="connsiteX6" fmla="*/ 356206 w 700240"/>
                  <a:gd name="connsiteY6" fmla="*/ 2529 h 527478"/>
                  <a:gd name="connsiteX7" fmla="*/ 563510 w 700240"/>
                  <a:gd name="connsiteY7" fmla="*/ 27390 h 527478"/>
                  <a:gd name="connsiteX8" fmla="*/ 678749 w 700240"/>
                  <a:gd name="connsiteY8" fmla="*/ 131847 h 527478"/>
                  <a:gd name="connsiteX9" fmla="*/ 697121 w 700240"/>
                  <a:gd name="connsiteY9" fmla="*/ 286442 h 527478"/>
                  <a:gd name="connsiteX10" fmla="*/ 692110 w 700240"/>
                  <a:gd name="connsiteY10" fmla="*/ 314019 h 527478"/>
                  <a:gd name="connsiteX11" fmla="*/ 463303 w 700240"/>
                  <a:gd name="connsiteY11" fmla="*/ 314019 h 527478"/>
                  <a:gd name="connsiteX12" fmla="*/ 235330 w 700240"/>
                  <a:gd name="connsiteY12" fmla="*/ 314019 h 527478"/>
                  <a:gd name="connsiteX13" fmla="*/ 240340 w 700240"/>
                  <a:gd name="connsiteY13" fmla="*/ 334910 h 527478"/>
                  <a:gd name="connsiteX14" fmla="*/ 264557 w 700240"/>
                  <a:gd name="connsiteY14" fmla="*/ 375857 h 527478"/>
                  <a:gd name="connsiteX15" fmla="*/ 333033 w 700240"/>
                  <a:gd name="connsiteY15" fmla="*/ 395077 h 527478"/>
                  <a:gd name="connsiteX16" fmla="*/ 405683 w 700240"/>
                  <a:gd name="connsiteY16" fmla="*/ 377529 h 527478"/>
                  <a:gd name="connsiteX17" fmla="*/ 545974 w 700240"/>
                  <a:gd name="connsiteY17" fmla="*/ 359980 h 527478"/>
                  <a:gd name="connsiteX18" fmla="*/ 662048 w 700240"/>
                  <a:gd name="connsiteY18" fmla="*/ 359980 h 527478"/>
                  <a:gd name="connsiteX19" fmla="*/ 650357 w 700240"/>
                  <a:gd name="connsiteY19" fmla="*/ 382543 h 527478"/>
                  <a:gd name="connsiteX20" fmla="*/ 446601 w 700240"/>
                  <a:gd name="connsiteY20" fmla="*/ 511233 h 527478"/>
                  <a:gd name="connsiteX21" fmla="*/ 194412 w 700240"/>
                  <a:gd name="connsiteY21" fmla="*/ 519590 h 527478"/>
                  <a:gd name="connsiteX22" fmla="*/ 55791 w 700240"/>
                  <a:gd name="connsiteY22" fmla="*/ 452737 h 527478"/>
                  <a:gd name="connsiteX23" fmla="*/ 152659 w 700240"/>
                  <a:gd name="connsiteY23" fmla="*/ 66666 h 527478"/>
                  <a:gd name="connsiteX24" fmla="*/ 356206 w 700240"/>
                  <a:gd name="connsiteY24" fmla="*/ 2529 h 52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0240" h="527478">
                    <a:moveTo>
                      <a:pt x="389193" y="129734"/>
                    </a:moveTo>
                    <a:cubicBezTo>
                      <a:pt x="345546" y="129734"/>
                      <a:pt x="316168" y="140608"/>
                      <a:pt x="288469" y="166537"/>
                    </a:cubicBezTo>
                    <a:cubicBezTo>
                      <a:pt x="249858" y="203340"/>
                      <a:pt x="257413" y="207522"/>
                      <a:pt x="368209" y="207522"/>
                    </a:cubicBezTo>
                    <a:cubicBezTo>
                      <a:pt x="465576" y="207522"/>
                      <a:pt x="468933" y="206686"/>
                      <a:pt x="468933" y="190793"/>
                    </a:cubicBezTo>
                    <a:cubicBezTo>
                      <a:pt x="468933" y="182429"/>
                      <a:pt x="458861" y="164864"/>
                      <a:pt x="446270" y="152318"/>
                    </a:cubicBezTo>
                    <a:cubicBezTo>
                      <a:pt x="428644" y="133916"/>
                      <a:pt x="416892" y="129734"/>
                      <a:pt x="389193" y="129734"/>
                    </a:cubicBezTo>
                    <a:close/>
                    <a:moveTo>
                      <a:pt x="356206" y="2529"/>
                    </a:moveTo>
                    <a:cubicBezTo>
                      <a:pt x="430944" y="-4574"/>
                      <a:pt x="506308" y="3156"/>
                      <a:pt x="563510" y="27390"/>
                    </a:cubicBezTo>
                    <a:cubicBezTo>
                      <a:pt x="608604" y="46610"/>
                      <a:pt x="658708" y="91735"/>
                      <a:pt x="678749" y="131847"/>
                    </a:cubicBezTo>
                    <a:cubicBezTo>
                      <a:pt x="696286" y="166108"/>
                      <a:pt x="705471" y="242988"/>
                      <a:pt x="697121" y="286442"/>
                    </a:cubicBezTo>
                    <a:lnTo>
                      <a:pt x="692110" y="314019"/>
                    </a:lnTo>
                    <a:lnTo>
                      <a:pt x="463303" y="314019"/>
                    </a:lnTo>
                    <a:lnTo>
                      <a:pt x="235330" y="314019"/>
                    </a:lnTo>
                    <a:lnTo>
                      <a:pt x="240340" y="334910"/>
                    </a:lnTo>
                    <a:cubicBezTo>
                      <a:pt x="243681" y="346609"/>
                      <a:pt x="254537" y="364994"/>
                      <a:pt x="264557" y="375857"/>
                    </a:cubicBezTo>
                    <a:cubicBezTo>
                      <a:pt x="281259" y="392570"/>
                      <a:pt x="290444" y="395077"/>
                      <a:pt x="333033" y="395077"/>
                    </a:cubicBezTo>
                    <a:cubicBezTo>
                      <a:pt x="372281" y="395077"/>
                      <a:pt x="387312" y="391735"/>
                      <a:pt x="405683" y="377529"/>
                    </a:cubicBezTo>
                    <a:cubicBezTo>
                      <a:pt x="428230" y="361651"/>
                      <a:pt x="437416" y="359980"/>
                      <a:pt x="545974" y="359980"/>
                    </a:cubicBezTo>
                    <a:lnTo>
                      <a:pt x="662048" y="359980"/>
                    </a:lnTo>
                    <a:lnTo>
                      <a:pt x="650357" y="382543"/>
                    </a:lnTo>
                    <a:cubicBezTo>
                      <a:pt x="623635" y="434353"/>
                      <a:pt x="540129" y="486164"/>
                      <a:pt x="446601" y="511233"/>
                    </a:cubicBezTo>
                    <a:cubicBezTo>
                      <a:pt x="378126" y="528782"/>
                      <a:pt x="252866" y="532960"/>
                      <a:pt x="194412" y="519590"/>
                    </a:cubicBezTo>
                    <a:cubicBezTo>
                      <a:pt x="125937" y="503712"/>
                      <a:pt x="95874" y="488670"/>
                      <a:pt x="55791" y="452737"/>
                    </a:cubicBezTo>
                    <a:cubicBezTo>
                      <a:pt x="-48592" y="355802"/>
                      <a:pt x="-993" y="165273"/>
                      <a:pt x="152659" y="66666"/>
                    </a:cubicBezTo>
                    <a:cubicBezTo>
                      <a:pt x="207356" y="31568"/>
                      <a:pt x="281468" y="9632"/>
                      <a:pt x="356206" y="2529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48699124-E1B6-4D16-B4B4-7BB48F9C1E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20727" y="914400"/>
                <a:ext cx="771262" cy="700906"/>
              </a:xfrm>
              <a:custGeom>
                <a:avLst/>
                <a:gdLst>
                  <a:gd name="connsiteX0" fmla="*/ 373289 w 771262"/>
                  <a:gd name="connsiteY0" fmla="*/ 333244 h 700906"/>
                  <a:gd name="connsiteX1" fmla="*/ 277011 w 771262"/>
                  <a:gd name="connsiteY1" fmla="*/ 383990 h 700906"/>
                  <a:gd name="connsiteX2" fmla="*/ 270299 w 771262"/>
                  <a:gd name="connsiteY2" fmla="*/ 537580 h 700906"/>
                  <a:gd name="connsiteX3" fmla="*/ 372660 w 771262"/>
                  <a:gd name="connsiteY3" fmla="*/ 535919 h 700906"/>
                  <a:gd name="connsiteX4" fmla="*/ 445655 w 771262"/>
                  <a:gd name="connsiteY4" fmla="*/ 383990 h 700906"/>
                  <a:gd name="connsiteX5" fmla="*/ 373289 w 771262"/>
                  <a:gd name="connsiteY5" fmla="*/ 333244 h 700906"/>
                  <a:gd name="connsiteX6" fmla="*/ 529127 w 771262"/>
                  <a:gd name="connsiteY6" fmla="*/ 0 h 700906"/>
                  <a:gd name="connsiteX7" fmla="*/ 651594 w 771262"/>
                  <a:gd name="connsiteY7" fmla="*/ 0 h 700906"/>
                  <a:gd name="connsiteX8" fmla="*/ 770729 w 771262"/>
                  <a:gd name="connsiteY8" fmla="*/ 13356 h 700906"/>
                  <a:gd name="connsiteX9" fmla="*/ 700747 w 771262"/>
                  <a:gd name="connsiteY9" fmla="*/ 343079 h 700906"/>
                  <a:gd name="connsiteX10" fmla="*/ 629933 w 771262"/>
                  <a:gd name="connsiteY10" fmla="*/ 672802 h 700906"/>
                  <a:gd name="connsiteX11" fmla="*/ 518296 w 771262"/>
                  <a:gd name="connsiteY11" fmla="*/ 686158 h 700906"/>
                  <a:gd name="connsiteX12" fmla="*/ 409992 w 771262"/>
                  <a:gd name="connsiteY12" fmla="*/ 686158 h 700906"/>
                  <a:gd name="connsiteX13" fmla="*/ 413325 w 771262"/>
                  <a:gd name="connsiteY13" fmla="*/ 661116 h 700906"/>
                  <a:gd name="connsiteX14" fmla="*/ 415824 w 771262"/>
                  <a:gd name="connsiteY14" fmla="*/ 636073 h 700906"/>
                  <a:gd name="connsiteX15" fmla="*/ 375002 w 771262"/>
                  <a:gd name="connsiteY15" fmla="*/ 660281 h 700906"/>
                  <a:gd name="connsiteX16" fmla="*/ 143397 w 771262"/>
                  <a:gd name="connsiteY16" fmla="*/ 690332 h 700906"/>
                  <a:gd name="connsiteX17" fmla="*/ 20097 w 771262"/>
                  <a:gd name="connsiteY17" fmla="*/ 598510 h 700906"/>
                  <a:gd name="connsiteX18" fmla="*/ 130900 w 771262"/>
                  <a:gd name="connsiteY18" fmla="*/ 237901 h 700906"/>
                  <a:gd name="connsiteX19" fmla="*/ 451648 w 771262"/>
                  <a:gd name="connsiteY19" fmla="*/ 204512 h 700906"/>
                  <a:gd name="connsiteX20" fmla="*/ 479973 w 771262"/>
                  <a:gd name="connsiteY20" fmla="*/ 222876 h 700906"/>
                  <a:gd name="connsiteX21" fmla="*/ 491637 w 771262"/>
                  <a:gd name="connsiteY21" fmla="*/ 171122 h 700906"/>
                  <a:gd name="connsiteX22" fmla="*/ 515797 w 771262"/>
                  <a:gd name="connsiteY22" fmla="*/ 59267 h 700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71262" h="700906">
                    <a:moveTo>
                      <a:pt x="373289" y="333244"/>
                    </a:moveTo>
                    <a:cubicBezTo>
                      <a:pt x="338469" y="333140"/>
                      <a:pt x="299665" y="349952"/>
                      <a:pt x="277011" y="383990"/>
                    </a:cubicBezTo>
                    <a:cubicBezTo>
                      <a:pt x="239255" y="441275"/>
                      <a:pt x="235899" y="511843"/>
                      <a:pt x="270299" y="537580"/>
                    </a:cubicBezTo>
                    <a:cubicBezTo>
                      <a:pt x="287918" y="550863"/>
                      <a:pt x="345811" y="550033"/>
                      <a:pt x="372660" y="535919"/>
                    </a:cubicBezTo>
                    <a:cubicBezTo>
                      <a:pt x="421323" y="511013"/>
                      <a:pt x="456562" y="438784"/>
                      <a:pt x="445655" y="383990"/>
                    </a:cubicBezTo>
                    <a:cubicBezTo>
                      <a:pt x="438942" y="350367"/>
                      <a:pt x="408108" y="333348"/>
                      <a:pt x="373289" y="333244"/>
                    </a:cubicBezTo>
                    <a:close/>
                    <a:moveTo>
                      <a:pt x="529127" y="0"/>
                    </a:moveTo>
                    <a:lnTo>
                      <a:pt x="651594" y="0"/>
                    </a:lnTo>
                    <a:cubicBezTo>
                      <a:pt x="764897" y="0"/>
                      <a:pt x="774061" y="835"/>
                      <a:pt x="770729" y="13356"/>
                    </a:cubicBezTo>
                    <a:cubicBezTo>
                      <a:pt x="769062" y="20869"/>
                      <a:pt x="737404" y="168618"/>
                      <a:pt x="700747" y="343079"/>
                    </a:cubicBezTo>
                    <a:cubicBezTo>
                      <a:pt x="664091" y="516705"/>
                      <a:pt x="632432" y="665289"/>
                      <a:pt x="629933" y="672802"/>
                    </a:cubicBezTo>
                    <a:cubicBezTo>
                      <a:pt x="626601" y="685323"/>
                      <a:pt x="614937" y="686158"/>
                      <a:pt x="518296" y="686158"/>
                    </a:cubicBezTo>
                    <a:lnTo>
                      <a:pt x="409992" y="686158"/>
                    </a:lnTo>
                    <a:lnTo>
                      <a:pt x="413325" y="661116"/>
                    </a:lnTo>
                    <a:lnTo>
                      <a:pt x="415824" y="636073"/>
                    </a:lnTo>
                    <a:lnTo>
                      <a:pt x="375002" y="660281"/>
                    </a:lnTo>
                    <a:cubicBezTo>
                      <a:pt x="307520" y="701183"/>
                      <a:pt x="228374" y="711200"/>
                      <a:pt x="143397" y="690332"/>
                    </a:cubicBezTo>
                    <a:cubicBezTo>
                      <a:pt x="87579" y="676976"/>
                      <a:pt x="43424" y="644421"/>
                      <a:pt x="20097" y="598510"/>
                    </a:cubicBezTo>
                    <a:cubicBezTo>
                      <a:pt x="-32389" y="497506"/>
                      <a:pt x="22596" y="319706"/>
                      <a:pt x="130900" y="237901"/>
                    </a:cubicBezTo>
                    <a:cubicBezTo>
                      <a:pt x="229207" y="163609"/>
                      <a:pt x="368337" y="148584"/>
                      <a:pt x="451648" y="204512"/>
                    </a:cubicBezTo>
                    <a:lnTo>
                      <a:pt x="479973" y="222876"/>
                    </a:lnTo>
                    <a:lnTo>
                      <a:pt x="491637" y="171122"/>
                    </a:lnTo>
                    <a:cubicBezTo>
                      <a:pt x="497469" y="142741"/>
                      <a:pt x="508299" y="92656"/>
                      <a:pt x="515797" y="59267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352FE49D-A2BC-489C-87DF-762F9B8B6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6408" y="914401"/>
                <a:ext cx="770055" cy="701975"/>
              </a:xfrm>
              <a:custGeom>
                <a:avLst/>
                <a:gdLst>
                  <a:gd name="connsiteX0" fmla="*/ 356592 w 770055"/>
                  <a:gd name="connsiteY0" fmla="*/ 333706 h 701975"/>
                  <a:gd name="connsiteX1" fmla="*/ 314927 w 770055"/>
                  <a:gd name="connsiteY1" fmla="*/ 346680 h 701975"/>
                  <a:gd name="connsiteX2" fmla="*/ 262347 w 770055"/>
                  <a:gd name="connsiteY2" fmla="*/ 534268 h 701975"/>
                  <a:gd name="connsiteX3" fmla="*/ 324108 w 770055"/>
                  <a:gd name="connsiteY3" fmla="*/ 546774 h 701975"/>
                  <a:gd name="connsiteX4" fmla="*/ 396719 w 770055"/>
                  <a:gd name="connsiteY4" fmla="*/ 517594 h 701975"/>
                  <a:gd name="connsiteX5" fmla="*/ 442622 w 770055"/>
                  <a:gd name="connsiteY5" fmla="*/ 386699 h 701975"/>
                  <a:gd name="connsiteX6" fmla="*/ 356592 w 770055"/>
                  <a:gd name="connsiteY6" fmla="*/ 333706 h 701975"/>
                  <a:gd name="connsiteX7" fmla="*/ 525933 w 770055"/>
                  <a:gd name="connsiteY7" fmla="*/ 0 h 701975"/>
                  <a:gd name="connsiteX8" fmla="*/ 648411 w 770055"/>
                  <a:gd name="connsiteY8" fmla="*/ 0 h 701975"/>
                  <a:gd name="connsiteX9" fmla="*/ 770055 w 770055"/>
                  <a:gd name="connsiteY9" fmla="*/ 1671 h 701975"/>
                  <a:gd name="connsiteX10" fmla="*/ 626748 w 770055"/>
                  <a:gd name="connsiteY10" fmla="*/ 673514 h 701975"/>
                  <a:gd name="connsiteX11" fmla="*/ 514269 w 770055"/>
                  <a:gd name="connsiteY11" fmla="*/ 686884 h 701975"/>
                  <a:gd name="connsiteX12" fmla="*/ 405955 w 770055"/>
                  <a:gd name="connsiteY12" fmla="*/ 686884 h 701975"/>
                  <a:gd name="connsiteX13" fmla="*/ 410121 w 770055"/>
                  <a:gd name="connsiteY13" fmla="*/ 660979 h 701975"/>
                  <a:gd name="connsiteX14" fmla="*/ 414287 w 770055"/>
                  <a:gd name="connsiteY14" fmla="*/ 635075 h 701975"/>
                  <a:gd name="connsiteX15" fmla="*/ 371795 w 770055"/>
                  <a:gd name="connsiteY15" fmla="*/ 660979 h 701975"/>
                  <a:gd name="connsiteX16" fmla="*/ 138504 w 770055"/>
                  <a:gd name="connsiteY16" fmla="*/ 690226 h 701975"/>
                  <a:gd name="connsiteX17" fmla="*/ 17693 w 770055"/>
                  <a:gd name="connsiteY17" fmla="*/ 597472 h 701975"/>
                  <a:gd name="connsiteX18" fmla="*/ 1030 w 770055"/>
                  <a:gd name="connsiteY18" fmla="*/ 487169 h 701975"/>
                  <a:gd name="connsiteX19" fmla="*/ 32690 w 770055"/>
                  <a:gd name="connsiteY19" fmla="*/ 360990 h 701975"/>
                  <a:gd name="connsiteX20" fmla="*/ 241819 w 770055"/>
                  <a:gd name="connsiteY20" fmla="*/ 181331 h 701975"/>
                  <a:gd name="connsiteX21" fmla="*/ 450114 w 770055"/>
                  <a:gd name="connsiteY21" fmla="*/ 204728 h 701975"/>
                  <a:gd name="connsiteX22" fmla="*/ 476776 w 770055"/>
                  <a:gd name="connsiteY22" fmla="*/ 223112 h 701975"/>
                  <a:gd name="connsiteX23" fmla="*/ 484274 w 770055"/>
                  <a:gd name="connsiteY23" fmla="*/ 194701 h 701975"/>
                  <a:gd name="connsiteX24" fmla="*/ 508436 w 770055"/>
                  <a:gd name="connsiteY24" fmla="*/ 82727 h 70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0055" h="701975">
                    <a:moveTo>
                      <a:pt x="356592" y="333706"/>
                    </a:moveTo>
                    <a:cubicBezTo>
                      <a:pt x="342886" y="335165"/>
                      <a:pt x="328698" y="339385"/>
                      <a:pt x="314927" y="346680"/>
                    </a:cubicBezTo>
                    <a:cubicBezTo>
                      <a:pt x="257339" y="376694"/>
                      <a:pt x="223955" y="495917"/>
                      <a:pt x="262347" y="534268"/>
                    </a:cubicBezTo>
                    <a:cubicBezTo>
                      <a:pt x="275701" y="547608"/>
                      <a:pt x="285716" y="549275"/>
                      <a:pt x="324108" y="546774"/>
                    </a:cubicBezTo>
                    <a:cubicBezTo>
                      <a:pt x="363334" y="544273"/>
                      <a:pt x="373350" y="540104"/>
                      <a:pt x="396719" y="517594"/>
                    </a:cubicBezTo>
                    <a:cubicBezTo>
                      <a:pt x="428434" y="486746"/>
                      <a:pt x="450968" y="422549"/>
                      <a:pt x="442622" y="386699"/>
                    </a:cubicBezTo>
                    <a:cubicBezTo>
                      <a:pt x="434485" y="349807"/>
                      <a:pt x="397710" y="329329"/>
                      <a:pt x="356592" y="333706"/>
                    </a:cubicBezTo>
                    <a:close/>
                    <a:moveTo>
                      <a:pt x="525933" y="0"/>
                    </a:moveTo>
                    <a:lnTo>
                      <a:pt x="648411" y="0"/>
                    </a:lnTo>
                    <a:cubicBezTo>
                      <a:pt x="715065" y="0"/>
                      <a:pt x="770055" y="836"/>
                      <a:pt x="770055" y="1671"/>
                    </a:cubicBezTo>
                    <a:cubicBezTo>
                      <a:pt x="770055" y="7521"/>
                      <a:pt x="630914" y="660979"/>
                      <a:pt x="626748" y="673514"/>
                    </a:cubicBezTo>
                    <a:cubicBezTo>
                      <a:pt x="623415" y="686048"/>
                      <a:pt x="610918" y="686884"/>
                      <a:pt x="514269" y="686884"/>
                    </a:cubicBezTo>
                    <a:lnTo>
                      <a:pt x="405955" y="686884"/>
                    </a:lnTo>
                    <a:lnTo>
                      <a:pt x="410121" y="660979"/>
                    </a:lnTo>
                    <a:lnTo>
                      <a:pt x="414287" y="635075"/>
                    </a:lnTo>
                    <a:lnTo>
                      <a:pt x="371795" y="660979"/>
                    </a:lnTo>
                    <a:cubicBezTo>
                      <a:pt x="302641" y="702761"/>
                      <a:pt x="221822" y="712788"/>
                      <a:pt x="138504" y="690226"/>
                    </a:cubicBezTo>
                    <a:cubicBezTo>
                      <a:pt x="77682" y="674349"/>
                      <a:pt x="41855" y="645938"/>
                      <a:pt x="17693" y="597472"/>
                    </a:cubicBezTo>
                    <a:cubicBezTo>
                      <a:pt x="-637" y="559869"/>
                      <a:pt x="-1470" y="549006"/>
                      <a:pt x="1030" y="487169"/>
                    </a:cubicBezTo>
                    <a:cubicBezTo>
                      <a:pt x="4362" y="427004"/>
                      <a:pt x="7695" y="411128"/>
                      <a:pt x="32690" y="360990"/>
                    </a:cubicBezTo>
                    <a:cubicBezTo>
                      <a:pt x="79348" y="266564"/>
                      <a:pt x="150169" y="205564"/>
                      <a:pt x="241819" y="181331"/>
                    </a:cubicBezTo>
                    <a:cubicBezTo>
                      <a:pt x="319304" y="161276"/>
                      <a:pt x="399290" y="170468"/>
                      <a:pt x="450114" y="204728"/>
                    </a:cubicBezTo>
                    <a:lnTo>
                      <a:pt x="476776" y="223112"/>
                    </a:lnTo>
                    <a:lnTo>
                      <a:pt x="484274" y="194701"/>
                    </a:lnTo>
                    <a:cubicBezTo>
                      <a:pt x="488440" y="178824"/>
                      <a:pt x="499271" y="128686"/>
                      <a:pt x="508436" y="82727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91CC417-9B1B-46A9-B2AC-172B8C6E9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7049" y="1086266"/>
                <a:ext cx="699437" cy="527936"/>
              </a:xfrm>
              <a:custGeom>
                <a:avLst/>
                <a:gdLst>
                  <a:gd name="connsiteX0" fmla="*/ 369987 w 699437"/>
                  <a:gd name="connsiteY0" fmla="*/ 129062 h 527936"/>
                  <a:gd name="connsiteX1" fmla="*/ 274157 w 699437"/>
                  <a:gd name="connsiteY1" fmla="*/ 182941 h 527936"/>
                  <a:gd name="connsiteX2" fmla="*/ 259914 w 699437"/>
                  <a:gd name="connsiteY2" fmla="*/ 207547 h 527936"/>
                  <a:gd name="connsiteX3" fmla="*/ 365483 w 699437"/>
                  <a:gd name="connsiteY3" fmla="*/ 207547 h 527936"/>
                  <a:gd name="connsiteX4" fmla="*/ 471052 w 699437"/>
                  <a:gd name="connsiteY4" fmla="*/ 199062 h 527936"/>
                  <a:gd name="connsiteX5" fmla="*/ 460160 w 699437"/>
                  <a:gd name="connsiteY5" fmla="*/ 169365 h 527936"/>
                  <a:gd name="connsiteX6" fmla="*/ 369987 w 699437"/>
                  <a:gd name="connsiteY6" fmla="*/ 129062 h 527936"/>
                  <a:gd name="connsiteX7" fmla="*/ 428207 w 699437"/>
                  <a:gd name="connsiteY7" fmla="*/ 578 h 527936"/>
                  <a:gd name="connsiteX8" fmla="*/ 623172 w 699437"/>
                  <a:gd name="connsiteY8" fmla="*/ 63639 h 527936"/>
                  <a:gd name="connsiteX9" fmla="*/ 697560 w 699437"/>
                  <a:gd name="connsiteY9" fmla="*/ 272795 h 527936"/>
                  <a:gd name="connsiteX10" fmla="*/ 692545 w 699437"/>
                  <a:gd name="connsiteY10" fmla="*/ 314626 h 527936"/>
                  <a:gd name="connsiteX11" fmla="*/ 466037 w 699437"/>
                  <a:gd name="connsiteY11" fmla="*/ 314626 h 527936"/>
                  <a:gd name="connsiteX12" fmla="*/ 238694 w 699437"/>
                  <a:gd name="connsiteY12" fmla="*/ 314626 h 527936"/>
                  <a:gd name="connsiteX13" fmla="*/ 239530 w 699437"/>
                  <a:gd name="connsiteY13" fmla="*/ 332195 h 527936"/>
                  <a:gd name="connsiteX14" fmla="*/ 397500 w 699437"/>
                  <a:gd name="connsiteY14" fmla="*/ 380719 h 527936"/>
                  <a:gd name="connsiteX15" fmla="*/ 542097 w 699437"/>
                  <a:gd name="connsiteY15" fmla="*/ 361477 h 527936"/>
                  <a:gd name="connsiteX16" fmla="*/ 656605 w 699437"/>
                  <a:gd name="connsiteY16" fmla="*/ 369007 h 527936"/>
                  <a:gd name="connsiteX17" fmla="*/ 620665 w 699437"/>
                  <a:gd name="connsiteY17" fmla="*/ 415858 h 527936"/>
                  <a:gd name="connsiteX18" fmla="*/ 443470 w 699437"/>
                  <a:gd name="connsiteY18" fmla="*/ 512069 h 527936"/>
                  <a:gd name="connsiteX19" fmla="*/ 201082 w 699437"/>
                  <a:gd name="connsiteY19" fmla="*/ 522946 h 527936"/>
                  <a:gd name="connsiteX20" fmla="*/ 14693 w 699437"/>
                  <a:gd name="connsiteY20" fmla="*/ 402472 h 527936"/>
                  <a:gd name="connsiteX21" fmla="*/ 1320 w 699437"/>
                  <a:gd name="connsiteY21" fmla="*/ 307096 h 527936"/>
                  <a:gd name="connsiteX22" fmla="*/ 88246 w 699437"/>
                  <a:gd name="connsiteY22" fmla="*/ 117183 h 527936"/>
                  <a:gd name="connsiteX23" fmla="*/ 428207 w 699437"/>
                  <a:gd name="connsiteY23" fmla="*/ 578 h 527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99437" h="527936">
                    <a:moveTo>
                      <a:pt x="369987" y="129062"/>
                    </a:moveTo>
                    <a:cubicBezTo>
                      <a:pt x="332179" y="131819"/>
                      <a:pt x="293428" y="150274"/>
                      <a:pt x="274157" y="182941"/>
                    </a:cubicBezTo>
                    <a:lnTo>
                      <a:pt x="259914" y="207547"/>
                    </a:lnTo>
                    <a:lnTo>
                      <a:pt x="365483" y="207547"/>
                    </a:lnTo>
                    <a:cubicBezTo>
                      <a:pt x="434187" y="207547"/>
                      <a:pt x="471052" y="204153"/>
                      <a:pt x="471052" y="199062"/>
                    </a:cubicBezTo>
                    <a:cubicBezTo>
                      <a:pt x="471052" y="194820"/>
                      <a:pt x="466025" y="181244"/>
                      <a:pt x="460160" y="169365"/>
                    </a:cubicBezTo>
                    <a:cubicBezTo>
                      <a:pt x="444660" y="139244"/>
                      <a:pt x="407795" y="126304"/>
                      <a:pt x="369987" y="129062"/>
                    </a:cubicBezTo>
                    <a:close/>
                    <a:moveTo>
                      <a:pt x="428207" y="578"/>
                    </a:moveTo>
                    <a:cubicBezTo>
                      <a:pt x="502304" y="4186"/>
                      <a:pt x="572082" y="24736"/>
                      <a:pt x="623172" y="63639"/>
                    </a:cubicBezTo>
                    <a:cubicBezTo>
                      <a:pt x="676665" y="104633"/>
                      <a:pt x="707590" y="190806"/>
                      <a:pt x="697560" y="272795"/>
                    </a:cubicBezTo>
                    <a:lnTo>
                      <a:pt x="692545" y="314626"/>
                    </a:lnTo>
                    <a:lnTo>
                      <a:pt x="466037" y="314626"/>
                    </a:lnTo>
                    <a:lnTo>
                      <a:pt x="238694" y="314626"/>
                    </a:lnTo>
                    <a:lnTo>
                      <a:pt x="239530" y="332195"/>
                    </a:lnTo>
                    <a:cubicBezTo>
                      <a:pt x="239530" y="392432"/>
                      <a:pt x="332306" y="420877"/>
                      <a:pt x="397500" y="380719"/>
                    </a:cubicBezTo>
                    <a:cubicBezTo>
                      <a:pt x="426754" y="362314"/>
                      <a:pt x="435112" y="361477"/>
                      <a:pt x="542097" y="361477"/>
                    </a:cubicBezTo>
                    <a:cubicBezTo>
                      <a:pt x="616485" y="361477"/>
                      <a:pt x="656605" y="363987"/>
                      <a:pt x="656605" y="369007"/>
                    </a:cubicBezTo>
                    <a:cubicBezTo>
                      <a:pt x="656605" y="373190"/>
                      <a:pt x="639888" y="394105"/>
                      <a:pt x="620665" y="415858"/>
                    </a:cubicBezTo>
                    <a:cubicBezTo>
                      <a:pt x="580545" y="457689"/>
                      <a:pt x="516187" y="493664"/>
                      <a:pt x="443470" y="512069"/>
                    </a:cubicBezTo>
                    <a:cubicBezTo>
                      <a:pt x="384963" y="527129"/>
                      <a:pt x="256246" y="532985"/>
                      <a:pt x="201082" y="522946"/>
                    </a:cubicBezTo>
                    <a:cubicBezTo>
                      <a:pt x="113320" y="507050"/>
                      <a:pt x="43111" y="462709"/>
                      <a:pt x="14693" y="402472"/>
                    </a:cubicBezTo>
                    <a:cubicBezTo>
                      <a:pt x="484" y="373190"/>
                      <a:pt x="-2023" y="358130"/>
                      <a:pt x="1320" y="307096"/>
                    </a:cubicBezTo>
                    <a:cubicBezTo>
                      <a:pt x="5499" y="231800"/>
                      <a:pt x="32246" y="172400"/>
                      <a:pt x="88246" y="117183"/>
                    </a:cubicBezTo>
                    <a:cubicBezTo>
                      <a:pt x="169216" y="35612"/>
                      <a:pt x="304711" y="-5435"/>
                      <a:pt x="428207" y="578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52E5367-DDEB-4A12-A854-1E10BDECB3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8729" y="915416"/>
                <a:ext cx="771084" cy="700194"/>
              </a:xfrm>
              <a:custGeom>
                <a:avLst/>
                <a:gdLst>
                  <a:gd name="connsiteX0" fmla="*/ 366209 w 771084"/>
                  <a:gd name="connsiteY0" fmla="*/ 330260 h 700194"/>
                  <a:gd name="connsiteX1" fmla="*/ 258310 w 771084"/>
                  <a:gd name="connsiteY1" fmla="*/ 422090 h 700194"/>
                  <a:gd name="connsiteX2" fmla="*/ 262485 w 771084"/>
                  <a:gd name="connsiteY2" fmla="*/ 526605 h 700194"/>
                  <a:gd name="connsiteX3" fmla="*/ 319258 w 771084"/>
                  <a:gd name="connsiteY3" fmla="*/ 546672 h 700194"/>
                  <a:gd name="connsiteX4" fmla="*/ 386051 w 771084"/>
                  <a:gd name="connsiteY4" fmla="*/ 529114 h 700194"/>
                  <a:gd name="connsiteX5" fmla="*/ 411933 w 771084"/>
                  <a:gd name="connsiteY5" fmla="*/ 339314 h 700194"/>
                  <a:gd name="connsiteX6" fmla="*/ 366209 w 771084"/>
                  <a:gd name="connsiteY6" fmla="*/ 330260 h 700194"/>
                  <a:gd name="connsiteX7" fmla="*/ 696529 w 771084"/>
                  <a:gd name="connsiteY7" fmla="*/ 3 h 700194"/>
                  <a:gd name="connsiteX8" fmla="*/ 771084 w 771084"/>
                  <a:gd name="connsiteY8" fmla="*/ 3998 h 700194"/>
                  <a:gd name="connsiteX9" fmla="*/ 700228 w 771084"/>
                  <a:gd name="connsiteY9" fmla="*/ 348316 h 700194"/>
                  <a:gd name="connsiteX10" fmla="*/ 628538 w 771084"/>
                  <a:gd name="connsiteY10" fmla="*/ 685948 h 700194"/>
                  <a:gd name="connsiteX11" fmla="*/ 518502 w 771084"/>
                  <a:gd name="connsiteY11" fmla="*/ 685948 h 700194"/>
                  <a:gd name="connsiteX12" fmla="*/ 407633 w 771084"/>
                  <a:gd name="connsiteY12" fmla="*/ 685948 h 700194"/>
                  <a:gd name="connsiteX13" fmla="*/ 412634 w 771084"/>
                  <a:gd name="connsiteY13" fmla="*/ 659205 h 700194"/>
                  <a:gd name="connsiteX14" fmla="*/ 418470 w 771084"/>
                  <a:gd name="connsiteY14" fmla="*/ 631626 h 700194"/>
                  <a:gd name="connsiteX15" fmla="*/ 383458 w 771084"/>
                  <a:gd name="connsiteY15" fmla="*/ 655026 h 700194"/>
                  <a:gd name="connsiteX16" fmla="*/ 156718 w 771084"/>
                  <a:gd name="connsiteY16" fmla="*/ 693470 h 700194"/>
                  <a:gd name="connsiteX17" fmla="*/ 10838 w 771084"/>
                  <a:gd name="connsiteY17" fmla="*/ 426038 h 700194"/>
                  <a:gd name="connsiteX18" fmla="*/ 190896 w 771084"/>
                  <a:gd name="connsiteY18" fmla="*/ 201229 h 700194"/>
                  <a:gd name="connsiteX19" fmla="*/ 323439 w 771084"/>
                  <a:gd name="connsiteY19" fmla="*/ 172814 h 700194"/>
                  <a:gd name="connsiteX20" fmla="*/ 464318 w 771084"/>
                  <a:gd name="connsiteY20" fmla="*/ 212929 h 700194"/>
                  <a:gd name="connsiteX21" fmla="*/ 480990 w 771084"/>
                  <a:gd name="connsiteY21" fmla="*/ 222122 h 700194"/>
                  <a:gd name="connsiteX22" fmla="*/ 505998 w 771084"/>
                  <a:gd name="connsiteY22" fmla="*/ 110971 h 700194"/>
                  <a:gd name="connsiteX23" fmla="*/ 528505 w 771084"/>
                  <a:gd name="connsiteY23" fmla="*/ 2327 h 700194"/>
                  <a:gd name="connsiteX24" fmla="*/ 649378 w 771084"/>
                  <a:gd name="connsiteY24" fmla="*/ 655 h 700194"/>
                  <a:gd name="connsiteX25" fmla="*/ 696529 w 771084"/>
                  <a:gd name="connsiteY25" fmla="*/ 3 h 700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71084" h="700194">
                    <a:moveTo>
                      <a:pt x="366209" y="330260"/>
                    </a:moveTo>
                    <a:cubicBezTo>
                      <a:pt x="320615" y="332416"/>
                      <a:pt x="277722" y="366906"/>
                      <a:pt x="258310" y="422090"/>
                    </a:cubicBezTo>
                    <a:cubicBezTo>
                      <a:pt x="242447" y="468077"/>
                      <a:pt x="243282" y="502358"/>
                      <a:pt x="262485" y="526605"/>
                    </a:cubicBezTo>
                    <a:cubicBezTo>
                      <a:pt x="275843" y="543328"/>
                      <a:pt x="284192" y="546672"/>
                      <a:pt x="319258" y="546672"/>
                    </a:cubicBezTo>
                    <a:cubicBezTo>
                      <a:pt x="348480" y="546672"/>
                      <a:pt x="366848" y="541655"/>
                      <a:pt x="386051" y="529114"/>
                    </a:cubicBezTo>
                    <a:cubicBezTo>
                      <a:pt x="451174" y="484799"/>
                      <a:pt x="467872" y="364398"/>
                      <a:pt x="411933" y="339314"/>
                    </a:cubicBezTo>
                    <a:cubicBezTo>
                      <a:pt x="396905" y="332416"/>
                      <a:pt x="381407" y="329542"/>
                      <a:pt x="366209" y="330260"/>
                    </a:cubicBezTo>
                    <a:close/>
                    <a:moveTo>
                      <a:pt x="696529" y="3"/>
                    </a:moveTo>
                    <a:cubicBezTo>
                      <a:pt x="740136" y="-76"/>
                      <a:pt x="771084" y="1491"/>
                      <a:pt x="771084" y="3998"/>
                    </a:cubicBezTo>
                    <a:cubicBezTo>
                      <a:pt x="771084" y="7341"/>
                      <a:pt x="739407" y="161950"/>
                      <a:pt x="700228" y="348316"/>
                    </a:cubicBezTo>
                    <a:lnTo>
                      <a:pt x="628538" y="685948"/>
                    </a:lnTo>
                    <a:lnTo>
                      <a:pt x="518502" y="685948"/>
                    </a:lnTo>
                    <a:lnTo>
                      <a:pt x="407633" y="685948"/>
                    </a:lnTo>
                    <a:lnTo>
                      <a:pt x="412634" y="659205"/>
                    </a:lnTo>
                    <a:lnTo>
                      <a:pt x="418470" y="631626"/>
                    </a:lnTo>
                    <a:lnTo>
                      <a:pt x="383458" y="655026"/>
                    </a:lnTo>
                    <a:cubicBezTo>
                      <a:pt x="324273" y="695141"/>
                      <a:pt x="238411" y="710184"/>
                      <a:pt x="156718" y="693470"/>
                    </a:cubicBezTo>
                    <a:cubicBezTo>
                      <a:pt x="32511" y="669234"/>
                      <a:pt x="-25841" y="563097"/>
                      <a:pt x="10838" y="426038"/>
                    </a:cubicBezTo>
                    <a:cubicBezTo>
                      <a:pt x="38346" y="324080"/>
                      <a:pt x="100033" y="246358"/>
                      <a:pt x="190896" y="201229"/>
                    </a:cubicBezTo>
                    <a:cubicBezTo>
                      <a:pt x="246747" y="174486"/>
                      <a:pt x="253416" y="172814"/>
                      <a:pt x="323439" y="172814"/>
                    </a:cubicBezTo>
                    <a:cubicBezTo>
                      <a:pt x="397630" y="172814"/>
                      <a:pt x="429307" y="182007"/>
                      <a:pt x="464318" y="212929"/>
                    </a:cubicBezTo>
                    <a:cubicBezTo>
                      <a:pt x="471820" y="219615"/>
                      <a:pt x="479323" y="223793"/>
                      <a:pt x="480990" y="222122"/>
                    </a:cubicBezTo>
                    <a:cubicBezTo>
                      <a:pt x="481824" y="220451"/>
                      <a:pt x="493494" y="170307"/>
                      <a:pt x="505998" y="110971"/>
                    </a:cubicBezTo>
                    <a:lnTo>
                      <a:pt x="528505" y="2327"/>
                    </a:lnTo>
                    <a:lnTo>
                      <a:pt x="649378" y="655"/>
                    </a:lnTo>
                    <a:cubicBezTo>
                      <a:pt x="666050" y="238"/>
                      <a:pt x="681993" y="29"/>
                      <a:pt x="696529" y="3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/>
              </a:p>
            </p:txBody>
          </p:sp>
          <p:sp>
            <p:nvSpPr>
              <p:cNvPr id="165" name="Freeform 46">
                <a:extLst>
                  <a:ext uri="{FF2B5EF4-FFF2-40B4-BE49-F238E27FC236}">
                    <a16:creationId xmlns:a16="http://schemas.microsoft.com/office/drawing/2014/main" id="{629EE6BF-3FD2-4BF0-88A7-F1786B7726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0476" y="914400"/>
                <a:ext cx="819150" cy="687388"/>
              </a:xfrm>
              <a:custGeom>
                <a:avLst/>
                <a:gdLst>
                  <a:gd name="T0" fmla="*/ 31 w 981"/>
                  <a:gd name="T1" fmla="*/ 677 h 822"/>
                  <a:gd name="T2" fmla="*/ 97 w 981"/>
                  <a:gd name="T3" fmla="*/ 365 h 822"/>
                  <a:gd name="T4" fmla="*/ 133 w 981"/>
                  <a:gd name="T5" fmla="*/ 198 h 822"/>
                  <a:gd name="T6" fmla="*/ 289 w 981"/>
                  <a:gd name="T7" fmla="*/ 196 h 822"/>
                  <a:gd name="T8" fmla="*/ 445 w 981"/>
                  <a:gd name="T9" fmla="*/ 193 h 822"/>
                  <a:gd name="T10" fmla="*/ 340 w 981"/>
                  <a:gd name="T11" fmla="*/ 120 h 822"/>
                  <a:gd name="T12" fmla="*/ 206 w 981"/>
                  <a:gd name="T13" fmla="*/ 23 h 822"/>
                  <a:gd name="T14" fmla="*/ 179 w 981"/>
                  <a:gd name="T15" fmla="*/ 1 h 822"/>
                  <a:gd name="T16" fmla="*/ 580 w 981"/>
                  <a:gd name="T17" fmla="*/ 0 h 822"/>
                  <a:gd name="T18" fmla="*/ 981 w 981"/>
                  <a:gd name="T19" fmla="*/ 0 h 822"/>
                  <a:gd name="T20" fmla="*/ 975 w 981"/>
                  <a:gd name="T21" fmla="*/ 39 h 822"/>
                  <a:gd name="T22" fmla="*/ 954 w 981"/>
                  <a:gd name="T23" fmla="*/ 141 h 822"/>
                  <a:gd name="T24" fmla="*/ 940 w 981"/>
                  <a:gd name="T25" fmla="*/ 203 h 822"/>
                  <a:gd name="T26" fmla="*/ 701 w 981"/>
                  <a:gd name="T27" fmla="*/ 203 h 822"/>
                  <a:gd name="T28" fmla="*/ 463 w 981"/>
                  <a:gd name="T29" fmla="*/ 203 h 822"/>
                  <a:gd name="T30" fmla="*/ 457 w 981"/>
                  <a:gd name="T31" fmla="*/ 238 h 822"/>
                  <a:gd name="T32" fmla="*/ 446 w 981"/>
                  <a:gd name="T33" fmla="*/ 288 h 822"/>
                  <a:gd name="T34" fmla="*/ 640 w 981"/>
                  <a:gd name="T35" fmla="*/ 305 h 822"/>
                  <a:gd name="T36" fmla="*/ 826 w 981"/>
                  <a:gd name="T37" fmla="*/ 403 h 822"/>
                  <a:gd name="T38" fmla="*/ 807 w 981"/>
                  <a:gd name="T39" fmla="*/ 487 h 822"/>
                  <a:gd name="T40" fmla="*/ 600 w 981"/>
                  <a:gd name="T41" fmla="*/ 508 h 822"/>
                  <a:gd name="T42" fmla="*/ 398 w 981"/>
                  <a:gd name="T43" fmla="*/ 508 h 822"/>
                  <a:gd name="T44" fmla="*/ 392 w 981"/>
                  <a:gd name="T45" fmla="*/ 543 h 822"/>
                  <a:gd name="T46" fmla="*/ 381 w 981"/>
                  <a:gd name="T47" fmla="*/ 598 h 822"/>
                  <a:gd name="T48" fmla="*/ 376 w 981"/>
                  <a:gd name="T49" fmla="*/ 619 h 822"/>
                  <a:gd name="T50" fmla="*/ 622 w 981"/>
                  <a:gd name="T51" fmla="*/ 619 h 822"/>
                  <a:gd name="T52" fmla="*/ 859 w 981"/>
                  <a:gd name="T53" fmla="*/ 684 h 822"/>
                  <a:gd name="T54" fmla="*/ 840 w 981"/>
                  <a:gd name="T55" fmla="*/ 769 h 822"/>
                  <a:gd name="T56" fmla="*/ 829 w 981"/>
                  <a:gd name="T57" fmla="*/ 822 h 822"/>
                  <a:gd name="T58" fmla="*/ 415 w 981"/>
                  <a:gd name="T59" fmla="*/ 822 h 822"/>
                  <a:gd name="T60" fmla="*/ 0 w 981"/>
                  <a:gd name="T61" fmla="*/ 822 h 822"/>
                  <a:gd name="T62" fmla="*/ 31 w 981"/>
                  <a:gd name="T63" fmla="*/ 677 h 8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81" h="822">
                    <a:moveTo>
                      <a:pt x="31" y="677"/>
                    </a:moveTo>
                    <a:cubicBezTo>
                      <a:pt x="48" y="597"/>
                      <a:pt x="78" y="456"/>
                      <a:pt x="97" y="365"/>
                    </a:cubicBezTo>
                    <a:lnTo>
                      <a:pt x="133" y="198"/>
                    </a:lnTo>
                    <a:lnTo>
                      <a:pt x="289" y="196"/>
                    </a:lnTo>
                    <a:lnTo>
                      <a:pt x="445" y="193"/>
                    </a:lnTo>
                    <a:lnTo>
                      <a:pt x="340" y="120"/>
                    </a:lnTo>
                    <a:cubicBezTo>
                      <a:pt x="282" y="79"/>
                      <a:pt x="222" y="36"/>
                      <a:pt x="206" y="23"/>
                    </a:cubicBezTo>
                    <a:lnTo>
                      <a:pt x="179" y="1"/>
                    </a:lnTo>
                    <a:lnTo>
                      <a:pt x="580" y="0"/>
                    </a:lnTo>
                    <a:lnTo>
                      <a:pt x="981" y="0"/>
                    </a:lnTo>
                    <a:lnTo>
                      <a:pt x="975" y="39"/>
                    </a:lnTo>
                    <a:cubicBezTo>
                      <a:pt x="971" y="60"/>
                      <a:pt x="962" y="106"/>
                      <a:pt x="954" y="141"/>
                    </a:cubicBezTo>
                    <a:lnTo>
                      <a:pt x="940" y="203"/>
                    </a:lnTo>
                    <a:lnTo>
                      <a:pt x="701" y="203"/>
                    </a:lnTo>
                    <a:lnTo>
                      <a:pt x="463" y="203"/>
                    </a:lnTo>
                    <a:lnTo>
                      <a:pt x="457" y="238"/>
                    </a:lnTo>
                    <a:cubicBezTo>
                      <a:pt x="453" y="257"/>
                      <a:pt x="448" y="280"/>
                      <a:pt x="446" y="288"/>
                    </a:cubicBezTo>
                    <a:cubicBezTo>
                      <a:pt x="441" y="304"/>
                      <a:pt x="455" y="305"/>
                      <a:pt x="640" y="305"/>
                    </a:cubicBezTo>
                    <a:cubicBezTo>
                      <a:pt x="869" y="305"/>
                      <a:pt x="850" y="294"/>
                      <a:pt x="826" y="403"/>
                    </a:cubicBezTo>
                    <a:cubicBezTo>
                      <a:pt x="818" y="438"/>
                      <a:pt x="810" y="476"/>
                      <a:pt x="807" y="487"/>
                    </a:cubicBezTo>
                    <a:cubicBezTo>
                      <a:pt x="802" y="508"/>
                      <a:pt x="802" y="508"/>
                      <a:pt x="600" y="508"/>
                    </a:cubicBezTo>
                    <a:lnTo>
                      <a:pt x="398" y="508"/>
                    </a:lnTo>
                    <a:lnTo>
                      <a:pt x="392" y="543"/>
                    </a:lnTo>
                    <a:cubicBezTo>
                      <a:pt x="388" y="562"/>
                      <a:pt x="383" y="587"/>
                      <a:pt x="381" y="598"/>
                    </a:cubicBezTo>
                    <a:lnTo>
                      <a:pt x="376" y="619"/>
                    </a:lnTo>
                    <a:lnTo>
                      <a:pt x="622" y="619"/>
                    </a:lnTo>
                    <a:cubicBezTo>
                      <a:pt x="896" y="619"/>
                      <a:pt x="877" y="614"/>
                      <a:pt x="859" y="684"/>
                    </a:cubicBezTo>
                    <a:cubicBezTo>
                      <a:pt x="854" y="702"/>
                      <a:pt x="846" y="740"/>
                      <a:pt x="840" y="769"/>
                    </a:cubicBezTo>
                    <a:lnTo>
                      <a:pt x="829" y="822"/>
                    </a:lnTo>
                    <a:lnTo>
                      <a:pt x="415" y="822"/>
                    </a:lnTo>
                    <a:lnTo>
                      <a:pt x="0" y="822"/>
                    </a:lnTo>
                    <a:lnTo>
                      <a:pt x="31" y="677"/>
                    </a:ln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66" name="Freeform 47">
                <a:extLst>
                  <a:ext uri="{FF2B5EF4-FFF2-40B4-BE49-F238E27FC236}">
                    <a16:creationId xmlns:a16="http://schemas.microsoft.com/office/drawing/2014/main" id="{13186A1F-4A9A-4576-B0E8-31DC02C47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2313" y="1068388"/>
                <a:ext cx="1111250" cy="533400"/>
              </a:xfrm>
              <a:custGeom>
                <a:avLst/>
                <a:gdLst>
                  <a:gd name="T0" fmla="*/ 0 w 1333"/>
                  <a:gd name="T1" fmla="*/ 631 h 638"/>
                  <a:gd name="T2" fmla="*/ 63 w 1333"/>
                  <a:gd name="T3" fmla="*/ 333 h 638"/>
                  <a:gd name="T4" fmla="*/ 125 w 1333"/>
                  <a:gd name="T5" fmla="*/ 42 h 638"/>
                  <a:gd name="T6" fmla="*/ 262 w 1333"/>
                  <a:gd name="T7" fmla="*/ 39 h 638"/>
                  <a:gd name="T8" fmla="*/ 398 w 1333"/>
                  <a:gd name="T9" fmla="*/ 37 h 638"/>
                  <a:gd name="T10" fmla="*/ 392 w 1333"/>
                  <a:gd name="T11" fmla="*/ 63 h 638"/>
                  <a:gd name="T12" fmla="*/ 383 w 1333"/>
                  <a:gd name="T13" fmla="*/ 99 h 638"/>
                  <a:gd name="T14" fmla="*/ 422 w 1333"/>
                  <a:gd name="T15" fmla="*/ 83 h 638"/>
                  <a:gd name="T16" fmla="*/ 813 w 1333"/>
                  <a:gd name="T17" fmla="*/ 91 h 638"/>
                  <a:gd name="T18" fmla="*/ 834 w 1333"/>
                  <a:gd name="T19" fmla="*/ 118 h 638"/>
                  <a:gd name="T20" fmla="*/ 879 w 1333"/>
                  <a:gd name="T21" fmla="*/ 88 h 638"/>
                  <a:gd name="T22" fmla="*/ 1109 w 1333"/>
                  <a:gd name="T23" fmla="*/ 24 h 638"/>
                  <a:gd name="T24" fmla="*/ 1243 w 1333"/>
                  <a:gd name="T25" fmla="*/ 47 h 638"/>
                  <a:gd name="T26" fmla="*/ 1329 w 1333"/>
                  <a:gd name="T27" fmla="*/ 180 h 638"/>
                  <a:gd name="T28" fmla="*/ 1260 w 1333"/>
                  <a:gd name="T29" fmla="*/ 576 h 638"/>
                  <a:gd name="T30" fmla="*/ 1246 w 1333"/>
                  <a:gd name="T31" fmla="*/ 638 h 638"/>
                  <a:gd name="T32" fmla="*/ 1098 w 1333"/>
                  <a:gd name="T33" fmla="*/ 638 h 638"/>
                  <a:gd name="T34" fmla="*/ 954 w 1333"/>
                  <a:gd name="T35" fmla="*/ 627 h 638"/>
                  <a:gd name="T36" fmla="*/ 994 w 1333"/>
                  <a:gd name="T37" fmla="*/ 446 h 638"/>
                  <a:gd name="T38" fmla="*/ 980 w 1333"/>
                  <a:gd name="T39" fmla="*/ 219 h 638"/>
                  <a:gd name="T40" fmla="*/ 863 w 1333"/>
                  <a:gd name="T41" fmla="*/ 265 h 638"/>
                  <a:gd name="T42" fmla="*/ 808 w 1333"/>
                  <a:gd name="T43" fmla="*/ 462 h 638"/>
                  <a:gd name="T44" fmla="*/ 770 w 1333"/>
                  <a:gd name="T45" fmla="*/ 634 h 638"/>
                  <a:gd name="T46" fmla="*/ 625 w 1333"/>
                  <a:gd name="T47" fmla="*/ 636 h 638"/>
                  <a:gd name="T48" fmla="*/ 481 w 1333"/>
                  <a:gd name="T49" fmla="*/ 627 h 638"/>
                  <a:gd name="T50" fmla="*/ 513 w 1333"/>
                  <a:gd name="T51" fmla="*/ 464 h 638"/>
                  <a:gd name="T52" fmla="*/ 492 w 1333"/>
                  <a:gd name="T53" fmla="*/ 217 h 638"/>
                  <a:gd name="T54" fmla="*/ 380 w 1333"/>
                  <a:gd name="T55" fmla="*/ 277 h 638"/>
                  <a:gd name="T56" fmla="*/ 296 w 1333"/>
                  <a:gd name="T57" fmla="*/ 632 h 638"/>
                  <a:gd name="T58" fmla="*/ 148 w 1333"/>
                  <a:gd name="T59" fmla="*/ 638 h 638"/>
                  <a:gd name="T60" fmla="*/ 0 w 1333"/>
                  <a:gd name="T61" fmla="*/ 631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33" h="638">
                    <a:moveTo>
                      <a:pt x="0" y="631"/>
                    </a:moveTo>
                    <a:cubicBezTo>
                      <a:pt x="0" y="628"/>
                      <a:pt x="29" y="493"/>
                      <a:pt x="63" y="333"/>
                    </a:cubicBezTo>
                    <a:lnTo>
                      <a:pt x="125" y="42"/>
                    </a:lnTo>
                    <a:lnTo>
                      <a:pt x="262" y="39"/>
                    </a:lnTo>
                    <a:lnTo>
                      <a:pt x="398" y="37"/>
                    </a:lnTo>
                    <a:lnTo>
                      <a:pt x="392" y="63"/>
                    </a:lnTo>
                    <a:cubicBezTo>
                      <a:pt x="389" y="77"/>
                      <a:pt x="385" y="93"/>
                      <a:pt x="383" y="99"/>
                    </a:cubicBezTo>
                    <a:cubicBezTo>
                      <a:pt x="381" y="105"/>
                      <a:pt x="399" y="98"/>
                      <a:pt x="422" y="83"/>
                    </a:cubicBezTo>
                    <a:cubicBezTo>
                      <a:pt x="554" y="0"/>
                      <a:pt x="749" y="3"/>
                      <a:pt x="813" y="91"/>
                    </a:cubicBezTo>
                    <a:lnTo>
                      <a:pt x="834" y="118"/>
                    </a:lnTo>
                    <a:lnTo>
                      <a:pt x="879" y="88"/>
                    </a:lnTo>
                    <a:cubicBezTo>
                      <a:pt x="949" y="40"/>
                      <a:pt x="1009" y="24"/>
                      <a:pt x="1109" y="24"/>
                    </a:cubicBezTo>
                    <a:cubicBezTo>
                      <a:pt x="1184" y="24"/>
                      <a:pt x="1204" y="27"/>
                      <a:pt x="1243" y="47"/>
                    </a:cubicBezTo>
                    <a:cubicBezTo>
                      <a:pt x="1306" y="78"/>
                      <a:pt x="1325" y="108"/>
                      <a:pt x="1329" y="180"/>
                    </a:cubicBezTo>
                    <a:cubicBezTo>
                      <a:pt x="1333" y="236"/>
                      <a:pt x="1322" y="299"/>
                      <a:pt x="1260" y="576"/>
                    </a:cubicBezTo>
                    <a:lnTo>
                      <a:pt x="1246" y="638"/>
                    </a:lnTo>
                    <a:lnTo>
                      <a:pt x="1098" y="638"/>
                    </a:lnTo>
                    <a:cubicBezTo>
                      <a:pt x="984" y="638"/>
                      <a:pt x="951" y="636"/>
                      <a:pt x="954" y="627"/>
                    </a:cubicBezTo>
                    <a:cubicBezTo>
                      <a:pt x="957" y="620"/>
                      <a:pt x="974" y="539"/>
                      <a:pt x="994" y="446"/>
                    </a:cubicBezTo>
                    <a:cubicBezTo>
                      <a:pt x="1035" y="253"/>
                      <a:pt x="1033" y="232"/>
                      <a:pt x="980" y="219"/>
                    </a:cubicBezTo>
                    <a:cubicBezTo>
                      <a:pt x="938" y="209"/>
                      <a:pt x="886" y="229"/>
                      <a:pt x="863" y="265"/>
                    </a:cubicBezTo>
                    <a:cubicBezTo>
                      <a:pt x="853" y="279"/>
                      <a:pt x="829" y="368"/>
                      <a:pt x="808" y="462"/>
                    </a:cubicBezTo>
                    <a:lnTo>
                      <a:pt x="770" y="634"/>
                    </a:lnTo>
                    <a:lnTo>
                      <a:pt x="625" y="636"/>
                    </a:lnTo>
                    <a:cubicBezTo>
                      <a:pt x="513" y="638"/>
                      <a:pt x="481" y="636"/>
                      <a:pt x="481" y="627"/>
                    </a:cubicBezTo>
                    <a:cubicBezTo>
                      <a:pt x="481" y="621"/>
                      <a:pt x="495" y="547"/>
                      <a:pt x="513" y="464"/>
                    </a:cubicBezTo>
                    <a:cubicBezTo>
                      <a:pt x="558" y="251"/>
                      <a:pt x="557" y="230"/>
                      <a:pt x="492" y="217"/>
                    </a:cubicBezTo>
                    <a:cubicBezTo>
                      <a:pt x="451" y="209"/>
                      <a:pt x="400" y="236"/>
                      <a:pt x="380" y="277"/>
                    </a:cubicBezTo>
                    <a:cubicBezTo>
                      <a:pt x="367" y="303"/>
                      <a:pt x="296" y="603"/>
                      <a:pt x="296" y="632"/>
                    </a:cubicBezTo>
                    <a:cubicBezTo>
                      <a:pt x="296" y="635"/>
                      <a:pt x="229" y="638"/>
                      <a:pt x="148" y="638"/>
                    </a:cubicBezTo>
                    <a:cubicBezTo>
                      <a:pt x="66" y="638"/>
                      <a:pt x="0" y="635"/>
                      <a:pt x="0" y="631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167" name="Freeform 48">
                <a:extLst>
                  <a:ext uri="{FF2B5EF4-FFF2-40B4-BE49-F238E27FC236}">
                    <a16:creationId xmlns:a16="http://schemas.microsoft.com/office/drawing/2014/main" id="{1791BEB1-83D7-4BCB-9985-4AFE34484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1088" y="792163"/>
                <a:ext cx="409575" cy="246063"/>
              </a:xfrm>
              <a:custGeom>
                <a:avLst/>
                <a:gdLst>
                  <a:gd name="T0" fmla="*/ 3 w 491"/>
                  <a:gd name="T1" fmla="*/ 283 h 294"/>
                  <a:gd name="T2" fmla="*/ 43 w 491"/>
                  <a:gd name="T3" fmla="*/ 135 h 294"/>
                  <a:gd name="T4" fmla="*/ 89 w 491"/>
                  <a:gd name="T5" fmla="*/ 2 h 294"/>
                  <a:gd name="T6" fmla="*/ 489 w 491"/>
                  <a:gd name="T7" fmla="*/ 286 h 294"/>
                  <a:gd name="T8" fmla="*/ 246 w 491"/>
                  <a:gd name="T9" fmla="*/ 294 h 294"/>
                  <a:gd name="T10" fmla="*/ 3 w 491"/>
                  <a:gd name="T11" fmla="*/ 283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1" h="294">
                    <a:moveTo>
                      <a:pt x="3" y="283"/>
                    </a:moveTo>
                    <a:cubicBezTo>
                      <a:pt x="6" y="277"/>
                      <a:pt x="24" y="210"/>
                      <a:pt x="43" y="135"/>
                    </a:cubicBezTo>
                    <a:cubicBezTo>
                      <a:pt x="63" y="60"/>
                      <a:pt x="84" y="0"/>
                      <a:pt x="89" y="2"/>
                    </a:cubicBezTo>
                    <a:cubicBezTo>
                      <a:pt x="108" y="9"/>
                      <a:pt x="486" y="277"/>
                      <a:pt x="489" y="286"/>
                    </a:cubicBezTo>
                    <a:cubicBezTo>
                      <a:pt x="491" y="291"/>
                      <a:pt x="395" y="294"/>
                      <a:pt x="246" y="294"/>
                    </a:cubicBezTo>
                    <a:cubicBezTo>
                      <a:pt x="52" y="294"/>
                      <a:pt x="0" y="292"/>
                      <a:pt x="3" y="283"/>
                    </a:cubicBezTo>
                    <a:close/>
                  </a:path>
                </a:pathLst>
              </a:custGeom>
              <a:solidFill>
                <a:srgbClr val="008EC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</p:grpSp>
        <p:sp>
          <p:nvSpPr>
            <p:cNvPr id="179" name="Rectangle: Rounded Corners 178">
              <a:extLst>
                <a:ext uri="{FF2B5EF4-FFF2-40B4-BE49-F238E27FC236}">
                  <a16:creationId xmlns:a16="http://schemas.microsoft.com/office/drawing/2014/main" id="{36AC7257-AFEA-4DF6-B660-FE95D6BF1A9C}"/>
                </a:ext>
              </a:extLst>
            </p:cNvPr>
            <p:cNvSpPr/>
            <p:nvPr/>
          </p:nvSpPr>
          <p:spPr>
            <a:xfrm>
              <a:off x="6369844" y="2451497"/>
              <a:ext cx="1410890" cy="1302544"/>
            </a:xfrm>
            <a:prstGeom prst="roundRect">
              <a:avLst>
                <a:gd name="adj" fmla="val 140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9C0B79F1-99DE-4D61-8DA4-434A0D88852C}"/>
                </a:ext>
              </a:extLst>
            </p:cNvPr>
            <p:cNvGrpSpPr/>
            <p:nvPr/>
          </p:nvGrpSpPr>
          <p:grpSpPr>
            <a:xfrm>
              <a:off x="6371034" y="2625328"/>
              <a:ext cx="1410891" cy="198414"/>
              <a:chOff x="6371034" y="2625328"/>
              <a:chExt cx="1410891" cy="198414"/>
            </a:xfrm>
          </p:grpSpPr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86FA89C8-B735-4C0B-B2C2-30B1755DDE54}"/>
                  </a:ext>
                </a:extLst>
              </p:cNvPr>
              <p:cNvSpPr/>
              <p:nvPr/>
            </p:nvSpPr>
            <p:spPr>
              <a:xfrm>
                <a:off x="6371034" y="262532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26752E7-FE2F-483E-98B4-88D2D1EEFF0A}"/>
                  </a:ext>
                </a:extLst>
              </p:cNvPr>
              <p:cNvSpPr/>
              <p:nvPr/>
            </p:nvSpPr>
            <p:spPr>
              <a:xfrm>
                <a:off x="6371034" y="2643366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E19D5152-D7CA-4033-9D2B-BF8CF0B8F3CE}"/>
                  </a:ext>
                </a:extLst>
              </p:cNvPr>
              <p:cNvSpPr/>
              <p:nvPr/>
            </p:nvSpPr>
            <p:spPr>
              <a:xfrm>
                <a:off x="6371034" y="2661404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4E1041B-F003-47FA-8B01-F2CD517E03F1}"/>
                  </a:ext>
                </a:extLst>
              </p:cNvPr>
              <p:cNvSpPr/>
              <p:nvPr/>
            </p:nvSpPr>
            <p:spPr>
              <a:xfrm>
                <a:off x="6371034" y="267944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DF45E9BD-D33C-491B-8B88-4FC2881A1EFF}"/>
                  </a:ext>
                </a:extLst>
              </p:cNvPr>
              <p:cNvSpPr/>
              <p:nvPr/>
            </p:nvSpPr>
            <p:spPr>
              <a:xfrm>
                <a:off x="6371034" y="2697480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C82C6B23-AEE3-48EA-9FE0-EEDD65F4F2D0}"/>
                  </a:ext>
                </a:extLst>
              </p:cNvPr>
              <p:cNvSpPr/>
              <p:nvPr/>
            </p:nvSpPr>
            <p:spPr>
              <a:xfrm>
                <a:off x="6371034" y="271551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BE5BE14B-3875-4620-B622-84B8A96B8E86}"/>
                  </a:ext>
                </a:extLst>
              </p:cNvPr>
              <p:cNvSpPr/>
              <p:nvPr/>
            </p:nvSpPr>
            <p:spPr>
              <a:xfrm>
                <a:off x="6371034" y="2733556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90460407-2236-4B73-951A-9D1F69045775}"/>
                  </a:ext>
                </a:extLst>
              </p:cNvPr>
              <p:cNvSpPr/>
              <p:nvPr/>
            </p:nvSpPr>
            <p:spPr>
              <a:xfrm>
                <a:off x="6371034" y="2751594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06E7378E-C575-48B3-8063-CEB1A647EE0E}"/>
                  </a:ext>
                </a:extLst>
              </p:cNvPr>
              <p:cNvSpPr/>
              <p:nvPr/>
            </p:nvSpPr>
            <p:spPr>
              <a:xfrm>
                <a:off x="6371034" y="276963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CD16AD68-926F-4370-AE3F-965A184D38B7}"/>
                  </a:ext>
                </a:extLst>
              </p:cNvPr>
              <p:cNvSpPr/>
              <p:nvPr/>
            </p:nvSpPr>
            <p:spPr>
              <a:xfrm>
                <a:off x="6371034" y="2787670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1200F5BB-5A8C-41C4-A4BC-EB61FB2A2D46}"/>
                  </a:ext>
                </a:extLst>
              </p:cNvPr>
              <p:cNvSpPr/>
              <p:nvPr/>
            </p:nvSpPr>
            <p:spPr>
              <a:xfrm>
                <a:off x="6371034" y="280570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7B79513F-B2B6-4860-B841-48D44D16A1AA}"/>
                  </a:ext>
                </a:extLst>
              </p:cNvPr>
              <p:cNvSpPr/>
              <p:nvPr/>
            </p:nvSpPr>
            <p:spPr>
              <a:xfrm>
                <a:off x="6371034" y="282374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5A4C6EA7-A62D-412B-9FB3-3D00BD102241}"/>
                </a:ext>
              </a:extLst>
            </p:cNvPr>
            <p:cNvGrpSpPr/>
            <p:nvPr/>
          </p:nvGrpSpPr>
          <p:grpSpPr>
            <a:xfrm>
              <a:off x="6371034" y="3343885"/>
              <a:ext cx="1410891" cy="198414"/>
              <a:chOff x="6371034" y="2625328"/>
              <a:chExt cx="1410891" cy="198414"/>
            </a:xfrm>
          </p:grpSpPr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DEC44B82-8A8F-4554-A461-11E50D4C0829}"/>
                  </a:ext>
                </a:extLst>
              </p:cNvPr>
              <p:cNvSpPr/>
              <p:nvPr/>
            </p:nvSpPr>
            <p:spPr>
              <a:xfrm>
                <a:off x="6371034" y="262532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A2862D41-3907-4B46-B243-4B1A88710C6A}"/>
                  </a:ext>
                </a:extLst>
              </p:cNvPr>
              <p:cNvSpPr/>
              <p:nvPr/>
            </p:nvSpPr>
            <p:spPr>
              <a:xfrm>
                <a:off x="6371034" y="2643366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CFD8E6C-A490-4D6F-867E-95F7C06A56D4}"/>
                  </a:ext>
                </a:extLst>
              </p:cNvPr>
              <p:cNvSpPr/>
              <p:nvPr/>
            </p:nvSpPr>
            <p:spPr>
              <a:xfrm>
                <a:off x="6371034" y="2661404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74A560B6-4150-4914-9993-6DC942826437}"/>
                  </a:ext>
                </a:extLst>
              </p:cNvPr>
              <p:cNvSpPr/>
              <p:nvPr/>
            </p:nvSpPr>
            <p:spPr>
              <a:xfrm>
                <a:off x="6371034" y="267944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E0916652-83BD-4D5A-A267-B7C74D1B93DB}"/>
                  </a:ext>
                </a:extLst>
              </p:cNvPr>
              <p:cNvSpPr/>
              <p:nvPr/>
            </p:nvSpPr>
            <p:spPr>
              <a:xfrm>
                <a:off x="6371034" y="2697480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CF40DDB-6BF8-4E14-B0AF-1EDAE448767F}"/>
                  </a:ext>
                </a:extLst>
              </p:cNvPr>
              <p:cNvSpPr/>
              <p:nvPr/>
            </p:nvSpPr>
            <p:spPr>
              <a:xfrm>
                <a:off x="6371034" y="271551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181BE69-A92B-48A5-8F9C-247D3021293C}"/>
                  </a:ext>
                </a:extLst>
              </p:cNvPr>
              <p:cNvSpPr/>
              <p:nvPr/>
            </p:nvSpPr>
            <p:spPr>
              <a:xfrm>
                <a:off x="6371034" y="2733556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C07FE116-AC11-4E3F-BD69-ABE765A3E80D}"/>
                  </a:ext>
                </a:extLst>
              </p:cNvPr>
              <p:cNvSpPr/>
              <p:nvPr/>
            </p:nvSpPr>
            <p:spPr>
              <a:xfrm>
                <a:off x="6371034" y="2751594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2E11459A-0609-4525-8264-48154EE9C046}"/>
                  </a:ext>
                </a:extLst>
              </p:cNvPr>
              <p:cNvSpPr/>
              <p:nvPr/>
            </p:nvSpPr>
            <p:spPr>
              <a:xfrm>
                <a:off x="6371034" y="276963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A39F11B2-E552-4346-A0C3-EC0F196B9AA8}"/>
                  </a:ext>
                </a:extLst>
              </p:cNvPr>
              <p:cNvSpPr/>
              <p:nvPr/>
            </p:nvSpPr>
            <p:spPr>
              <a:xfrm>
                <a:off x="6371034" y="2787670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BD83B2B9-22C3-47DD-866C-F75D9C39E0D4}"/>
                  </a:ext>
                </a:extLst>
              </p:cNvPr>
              <p:cNvSpPr/>
              <p:nvPr/>
            </p:nvSpPr>
            <p:spPr>
              <a:xfrm>
                <a:off x="6371034" y="2805708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B4A0514-902E-4C3C-BBC2-471FFD26F7FF}"/>
                  </a:ext>
                </a:extLst>
              </p:cNvPr>
              <p:cNvSpPr/>
              <p:nvPr/>
            </p:nvSpPr>
            <p:spPr>
              <a:xfrm>
                <a:off x="6371034" y="2823742"/>
                <a:ext cx="1410891" cy="0"/>
              </a:xfrm>
              <a:custGeom>
                <a:avLst/>
                <a:gdLst>
                  <a:gd name="connsiteX0" fmla="*/ 0 w 1410891"/>
                  <a:gd name="connsiteY0" fmla="*/ 0 h 0"/>
                  <a:gd name="connsiteX1" fmla="*/ 1410891 w 1410891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10891">
                    <a:moveTo>
                      <a:pt x="0" y="0"/>
                    </a:moveTo>
                    <a:lnTo>
                      <a:pt x="1410891" y="0"/>
                    </a:lnTo>
                  </a:path>
                </a:pathLst>
              </a:cu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</p:grpSp>
      <p:grpSp>
        <p:nvGrpSpPr>
          <p:cNvPr id="210" name="Raspberry Pi Logo Color">
            <a:extLst>
              <a:ext uri="{FF2B5EF4-FFF2-40B4-BE49-F238E27FC236}">
                <a16:creationId xmlns:a16="http://schemas.microsoft.com/office/drawing/2014/main" id="{F4FF2214-7308-44D9-B975-37B476C736BD}"/>
              </a:ext>
            </a:extLst>
          </p:cNvPr>
          <p:cNvGrpSpPr>
            <a:grpSpLocks noChangeAspect="1"/>
          </p:cNvGrpSpPr>
          <p:nvPr/>
        </p:nvGrpSpPr>
        <p:grpSpPr>
          <a:xfrm>
            <a:off x="5314592" y="3664360"/>
            <a:ext cx="976230" cy="1144657"/>
            <a:chOff x="8191500" y="4799013"/>
            <a:chExt cx="947738" cy="1111250"/>
          </a:xfrm>
        </p:grpSpPr>
        <p:sp>
          <p:nvSpPr>
            <p:cNvPr id="211" name="Freeform 821">
              <a:extLst>
                <a:ext uri="{FF2B5EF4-FFF2-40B4-BE49-F238E27FC236}">
                  <a16:creationId xmlns:a16="http://schemas.microsoft.com/office/drawing/2014/main" id="{7099EBF3-4DF0-4412-835E-8CDD0B4E45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1500" y="4799013"/>
              <a:ext cx="947738" cy="1111250"/>
            </a:xfrm>
            <a:custGeom>
              <a:avLst/>
              <a:gdLst>
                <a:gd name="T0" fmla="*/ 2383 w 8192"/>
                <a:gd name="T1" fmla="*/ 69 h 9612"/>
                <a:gd name="T2" fmla="*/ 2224 w 8192"/>
                <a:gd name="T3" fmla="*/ 135 h 9612"/>
                <a:gd name="T4" fmla="*/ 1814 w 8192"/>
                <a:gd name="T5" fmla="*/ 173 h 9612"/>
                <a:gd name="T6" fmla="*/ 1510 w 8192"/>
                <a:gd name="T7" fmla="*/ 260 h 9612"/>
                <a:gd name="T8" fmla="*/ 1066 w 8192"/>
                <a:gd name="T9" fmla="*/ 405 h 9612"/>
                <a:gd name="T10" fmla="*/ 763 w 8192"/>
                <a:gd name="T11" fmla="*/ 800 h 9612"/>
                <a:gd name="T12" fmla="*/ 782 w 8192"/>
                <a:gd name="T13" fmla="*/ 1191 h 9612"/>
                <a:gd name="T14" fmla="*/ 888 w 8192"/>
                <a:gd name="T15" fmla="*/ 1552 h 9612"/>
                <a:gd name="T16" fmla="*/ 1038 w 8192"/>
                <a:gd name="T17" fmla="*/ 1890 h 9612"/>
                <a:gd name="T18" fmla="*/ 1288 w 8192"/>
                <a:gd name="T19" fmla="*/ 2256 h 9612"/>
                <a:gd name="T20" fmla="*/ 1602 w 8192"/>
                <a:gd name="T21" fmla="*/ 2550 h 9612"/>
                <a:gd name="T22" fmla="*/ 1925 w 8192"/>
                <a:gd name="T23" fmla="*/ 2796 h 9612"/>
                <a:gd name="T24" fmla="*/ 1071 w 8192"/>
                <a:gd name="T25" fmla="*/ 4281 h 9612"/>
                <a:gd name="T26" fmla="*/ 1004 w 8192"/>
                <a:gd name="T27" fmla="*/ 4402 h 9612"/>
                <a:gd name="T28" fmla="*/ 744 w 8192"/>
                <a:gd name="T29" fmla="*/ 6595 h 9612"/>
                <a:gd name="T30" fmla="*/ 946 w 8192"/>
                <a:gd name="T31" fmla="*/ 7256 h 9612"/>
                <a:gd name="T32" fmla="*/ 1949 w 8192"/>
                <a:gd name="T33" fmla="*/ 8538 h 9612"/>
                <a:gd name="T34" fmla="*/ 2908 w 8192"/>
                <a:gd name="T35" fmla="*/ 9083 h 9612"/>
                <a:gd name="T36" fmla="*/ 4087 w 8192"/>
                <a:gd name="T37" fmla="*/ 9612 h 9612"/>
                <a:gd name="T38" fmla="*/ 4105 w 8192"/>
                <a:gd name="T39" fmla="*/ 9612 h 9612"/>
                <a:gd name="T40" fmla="*/ 5284 w 8192"/>
                <a:gd name="T41" fmla="*/ 9083 h 9612"/>
                <a:gd name="T42" fmla="*/ 6244 w 8192"/>
                <a:gd name="T43" fmla="*/ 8538 h 9612"/>
                <a:gd name="T44" fmla="*/ 7246 w 8192"/>
                <a:gd name="T45" fmla="*/ 7256 h 9612"/>
                <a:gd name="T46" fmla="*/ 7449 w 8192"/>
                <a:gd name="T47" fmla="*/ 6595 h 9612"/>
                <a:gd name="T48" fmla="*/ 7189 w 8192"/>
                <a:gd name="T49" fmla="*/ 4402 h 9612"/>
                <a:gd name="T50" fmla="*/ 7121 w 8192"/>
                <a:gd name="T51" fmla="*/ 4281 h 9612"/>
                <a:gd name="T52" fmla="*/ 6268 w 8192"/>
                <a:gd name="T53" fmla="*/ 2796 h 9612"/>
                <a:gd name="T54" fmla="*/ 6591 w 8192"/>
                <a:gd name="T55" fmla="*/ 2550 h 9612"/>
                <a:gd name="T56" fmla="*/ 6904 w 8192"/>
                <a:gd name="T57" fmla="*/ 2256 h 9612"/>
                <a:gd name="T58" fmla="*/ 7155 w 8192"/>
                <a:gd name="T59" fmla="*/ 1890 h 9612"/>
                <a:gd name="T60" fmla="*/ 7304 w 8192"/>
                <a:gd name="T61" fmla="*/ 1552 h 9612"/>
                <a:gd name="T62" fmla="*/ 7410 w 8192"/>
                <a:gd name="T63" fmla="*/ 1191 h 9612"/>
                <a:gd name="T64" fmla="*/ 7430 w 8192"/>
                <a:gd name="T65" fmla="*/ 800 h 9612"/>
                <a:gd name="T66" fmla="*/ 7126 w 8192"/>
                <a:gd name="T67" fmla="*/ 405 h 9612"/>
                <a:gd name="T68" fmla="*/ 6682 w 8192"/>
                <a:gd name="T69" fmla="*/ 260 h 9612"/>
                <a:gd name="T70" fmla="*/ 6379 w 8192"/>
                <a:gd name="T71" fmla="*/ 173 h 9612"/>
                <a:gd name="T72" fmla="*/ 5969 w 8192"/>
                <a:gd name="T73" fmla="*/ 135 h 9612"/>
                <a:gd name="T74" fmla="*/ 5554 w 8192"/>
                <a:gd name="T75" fmla="*/ 149 h 9612"/>
                <a:gd name="T76" fmla="*/ 5197 w 8192"/>
                <a:gd name="T77" fmla="*/ 212 h 9612"/>
                <a:gd name="T78" fmla="*/ 4794 w 8192"/>
                <a:gd name="T79" fmla="*/ 378 h 9612"/>
                <a:gd name="T80" fmla="*/ 4667 w 8192"/>
                <a:gd name="T81" fmla="*/ 376 h 9612"/>
                <a:gd name="T82" fmla="*/ 4096 w 8192"/>
                <a:gd name="T83" fmla="*/ 1197 h 9612"/>
                <a:gd name="T84" fmla="*/ 3525 w 8192"/>
                <a:gd name="T85" fmla="*/ 376 h 9612"/>
                <a:gd name="T86" fmla="*/ 3399 w 8192"/>
                <a:gd name="T87" fmla="*/ 378 h 9612"/>
                <a:gd name="T88" fmla="*/ 2995 w 8192"/>
                <a:gd name="T89" fmla="*/ 212 h 9612"/>
                <a:gd name="T90" fmla="*/ 2638 w 8192"/>
                <a:gd name="T91" fmla="*/ 149 h 9612"/>
                <a:gd name="T92" fmla="*/ 2383 w 8192"/>
                <a:gd name="T93" fmla="*/ 69 h 9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92" h="9612">
                  <a:moveTo>
                    <a:pt x="2383" y="69"/>
                  </a:moveTo>
                  <a:cubicBezTo>
                    <a:pt x="2334" y="71"/>
                    <a:pt x="2282" y="88"/>
                    <a:pt x="2224" y="135"/>
                  </a:cubicBezTo>
                  <a:cubicBezTo>
                    <a:pt x="2079" y="79"/>
                    <a:pt x="1939" y="60"/>
                    <a:pt x="1814" y="173"/>
                  </a:cubicBezTo>
                  <a:cubicBezTo>
                    <a:pt x="1621" y="148"/>
                    <a:pt x="1558" y="200"/>
                    <a:pt x="1510" y="260"/>
                  </a:cubicBezTo>
                  <a:cubicBezTo>
                    <a:pt x="1468" y="259"/>
                    <a:pt x="1193" y="217"/>
                    <a:pt x="1066" y="405"/>
                  </a:cubicBezTo>
                  <a:cubicBezTo>
                    <a:pt x="749" y="367"/>
                    <a:pt x="649" y="591"/>
                    <a:pt x="763" y="800"/>
                  </a:cubicBezTo>
                  <a:cubicBezTo>
                    <a:pt x="698" y="901"/>
                    <a:pt x="631" y="1000"/>
                    <a:pt x="782" y="1191"/>
                  </a:cubicBezTo>
                  <a:cubicBezTo>
                    <a:pt x="729" y="1297"/>
                    <a:pt x="762" y="1413"/>
                    <a:pt x="888" y="1552"/>
                  </a:cubicBezTo>
                  <a:cubicBezTo>
                    <a:pt x="855" y="1702"/>
                    <a:pt x="920" y="1808"/>
                    <a:pt x="1038" y="1890"/>
                  </a:cubicBezTo>
                  <a:cubicBezTo>
                    <a:pt x="1016" y="2095"/>
                    <a:pt x="1225" y="2214"/>
                    <a:pt x="1288" y="2256"/>
                  </a:cubicBezTo>
                  <a:cubicBezTo>
                    <a:pt x="1312" y="2375"/>
                    <a:pt x="1362" y="2488"/>
                    <a:pt x="1602" y="2550"/>
                  </a:cubicBezTo>
                  <a:cubicBezTo>
                    <a:pt x="1641" y="2728"/>
                    <a:pt x="1785" y="2759"/>
                    <a:pt x="1925" y="2796"/>
                  </a:cubicBezTo>
                  <a:cubicBezTo>
                    <a:pt x="1464" y="3064"/>
                    <a:pt x="1069" y="3416"/>
                    <a:pt x="1071" y="4281"/>
                  </a:cubicBezTo>
                  <a:lnTo>
                    <a:pt x="1004" y="4402"/>
                  </a:lnTo>
                  <a:cubicBezTo>
                    <a:pt x="476" y="4723"/>
                    <a:pt x="0" y="5756"/>
                    <a:pt x="744" y="6595"/>
                  </a:cubicBezTo>
                  <a:cubicBezTo>
                    <a:pt x="792" y="6858"/>
                    <a:pt x="873" y="7047"/>
                    <a:pt x="946" y="7256"/>
                  </a:cubicBezTo>
                  <a:cubicBezTo>
                    <a:pt x="1054" y="8097"/>
                    <a:pt x="1762" y="8492"/>
                    <a:pt x="1949" y="8538"/>
                  </a:cubicBezTo>
                  <a:cubicBezTo>
                    <a:pt x="2222" y="8747"/>
                    <a:pt x="2514" y="8944"/>
                    <a:pt x="2908" y="9083"/>
                  </a:cubicBezTo>
                  <a:cubicBezTo>
                    <a:pt x="3280" y="9466"/>
                    <a:pt x="3682" y="9612"/>
                    <a:pt x="4087" y="9612"/>
                  </a:cubicBezTo>
                  <a:cubicBezTo>
                    <a:pt x="4093" y="9612"/>
                    <a:pt x="4099" y="9612"/>
                    <a:pt x="4105" y="9612"/>
                  </a:cubicBezTo>
                  <a:cubicBezTo>
                    <a:pt x="4510" y="9612"/>
                    <a:pt x="4913" y="9466"/>
                    <a:pt x="5284" y="9083"/>
                  </a:cubicBezTo>
                  <a:cubicBezTo>
                    <a:pt x="5679" y="8944"/>
                    <a:pt x="5970" y="8747"/>
                    <a:pt x="6244" y="8538"/>
                  </a:cubicBezTo>
                  <a:cubicBezTo>
                    <a:pt x="6430" y="8492"/>
                    <a:pt x="7138" y="8097"/>
                    <a:pt x="7246" y="7256"/>
                  </a:cubicBezTo>
                  <a:cubicBezTo>
                    <a:pt x="7319" y="7047"/>
                    <a:pt x="7400" y="6858"/>
                    <a:pt x="7449" y="6595"/>
                  </a:cubicBezTo>
                  <a:cubicBezTo>
                    <a:pt x="8192" y="5756"/>
                    <a:pt x="7717" y="4723"/>
                    <a:pt x="7189" y="4402"/>
                  </a:cubicBezTo>
                  <a:lnTo>
                    <a:pt x="7121" y="4281"/>
                  </a:lnTo>
                  <a:cubicBezTo>
                    <a:pt x="7124" y="3416"/>
                    <a:pt x="6728" y="3064"/>
                    <a:pt x="6268" y="2796"/>
                  </a:cubicBezTo>
                  <a:cubicBezTo>
                    <a:pt x="6407" y="2759"/>
                    <a:pt x="6551" y="2728"/>
                    <a:pt x="6591" y="2550"/>
                  </a:cubicBezTo>
                  <a:cubicBezTo>
                    <a:pt x="6830" y="2488"/>
                    <a:pt x="6880" y="2375"/>
                    <a:pt x="6904" y="2256"/>
                  </a:cubicBezTo>
                  <a:cubicBezTo>
                    <a:pt x="6967" y="2214"/>
                    <a:pt x="7177" y="2095"/>
                    <a:pt x="7155" y="1890"/>
                  </a:cubicBezTo>
                  <a:cubicBezTo>
                    <a:pt x="7272" y="1808"/>
                    <a:pt x="7338" y="1702"/>
                    <a:pt x="7304" y="1552"/>
                  </a:cubicBezTo>
                  <a:cubicBezTo>
                    <a:pt x="7431" y="1413"/>
                    <a:pt x="7464" y="1297"/>
                    <a:pt x="7410" y="1191"/>
                  </a:cubicBezTo>
                  <a:cubicBezTo>
                    <a:pt x="7562" y="1000"/>
                    <a:pt x="7495" y="901"/>
                    <a:pt x="7430" y="800"/>
                  </a:cubicBezTo>
                  <a:cubicBezTo>
                    <a:pt x="7543" y="591"/>
                    <a:pt x="7443" y="367"/>
                    <a:pt x="7126" y="405"/>
                  </a:cubicBezTo>
                  <a:cubicBezTo>
                    <a:pt x="7000" y="217"/>
                    <a:pt x="6725" y="259"/>
                    <a:pt x="6682" y="260"/>
                  </a:cubicBezTo>
                  <a:cubicBezTo>
                    <a:pt x="6635" y="200"/>
                    <a:pt x="6572" y="148"/>
                    <a:pt x="6379" y="173"/>
                  </a:cubicBezTo>
                  <a:cubicBezTo>
                    <a:pt x="6253" y="60"/>
                    <a:pt x="6113" y="79"/>
                    <a:pt x="5969" y="135"/>
                  </a:cubicBezTo>
                  <a:cubicBezTo>
                    <a:pt x="5797" y="0"/>
                    <a:pt x="5684" y="108"/>
                    <a:pt x="5554" y="149"/>
                  </a:cubicBezTo>
                  <a:cubicBezTo>
                    <a:pt x="5347" y="81"/>
                    <a:pt x="5299" y="174"/>
                    <a:pt x="5197" y="212"/>
                  </a:cubicBezTo>
                  <a:cubicBezTo>
                    <a:pt x="4971" y="164"/>
                    <a:pt x="4902" y="268"/>
                    <a:pt x="4794" y="378"/>
                  </a:cubicBezTo>
                  <a:lnTo>
                    <a:pt x="4667" y="376"/>
                  </a:lnTo>
                  <a:cubicBezTo>
                    <a:pt x="4326" y="577"/>
                    <a:pt x="4156" y="987"/>
                    <a:pt x="4096" y="1197"/>
                  </a:cubicBezTo>
                  <a:cubicBezTo>
                    <a:pt x="4036" y="987"/>
                    <a:pt x="3867" y="577"/>
                    <a:pt x="3525" y="376"/>
                  </a:cubicBezTo>
                  <a:lnTo>
                    <a:pt x="3399" y="378"/>
                  </a:lnTo>
                  <a:cubicBezTo>
                    <a:pt x="3290" y="268"/>
                    <a:pt x="3222" y="164"/>
                    <a:pt x="2995" y="212"/>
                  </a:cubicBezTo>
                  <a:cubicBezTo>
                    <a:pt x="2893" y="174"/>
                    <a:pt x="2846" y="81"/>
                    <a:pt x="2638" y="149"/>
                  </a:cubicBezTo>
                  <a:cubicBezTo>
                    <a:pt x="2553" y="122"/>
                    <a:pt x="2475" y="66"/>
                    <a:pt x="2383" y="69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2" name="Freeform 822">
              <a:extLst>
                <a:ext uri="{FF2B5EF4-FFF2-40B4-BE49-F238E27FC236}">
                  <a16:creationId xmlns:a16="http://schemas.microsoft.com/office/drawing/2014/main" id="{67BBBF37-0EE5-4FCB-AAB1-1ACF12E4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1038" y="4833938"/>
              <a:ext cx="376238" cy="280988"/>
            </a:xfrm>
            <a:custGeom>
              <a:avLst/>
              <a:gdLst>
                <a:gd name="T0" fmla="*/ 759 w 3258"/>
                <a:gd name="T1" fmla="*/ 643 h 2429"/>
                <a:gd name="T2" fmla="*/ 2480 w 3258"/>
                <a:gd name="T3" fmla="*/ 1810 h 2429"/>
                <a:gd name="T4" fmla="*/ 1280 w 3258"/>
                <a:gd name="T5" fmla="*/ 2413 h 2429"/>
                <a:gd name="T6" fmla="*/ 1403 w 3258"/>
                <a:gd name="T7" fmla="*/ 2304 h 2429"/>
                <a:gd name="T8" fmla="*/ 906 w 3258"/>
                <a:gd name="T9" fmla="*/ 2201 h 2429"/>
                <a:gd name="T10" fmla="*/ 1036 w 3258"/>
                <a:gd name="T11" fmla="*/ 2124 h 2429"/>
                <a:gd name="T12" fmla="*/ 588 w 3258"/>
                <a:gd name="T13" fmla="*/ 1938 h 2429"/>
                <a:gd name="T14" fmla="*/ 771 w 3258"/>
                <a:gd name="T15" fmla="*/ 1899 h 2429"/>
                <a:gd name="T16" fmla="*/ 342 w 3258"/>
                <a:gd name="T17" fmla="*/ 1634 h 2429"/>
                <a:gd name="T18" fmla="*/ 525 w 3258"/>
                <a:gd name="T19" fmla="*/ 1605 h 2429"/>
                <a:gd name="T20" fmla="*/ 180 w 3258"/>
                <a:gd name="T21" fmla="*/ 1326 h 2429"/>
                <a:gd name="T22" fmla="*/ 359 w 3258"/>
                <a:gd name="T23" fmla="*/ 1309 h 2429"/>
                <a:gd name="T24" fmla="*/ 65 w 3258"/>
                <a:gd name="T25" fmla="*/ 986 h 2429"/>
                <a:gd name="T26" fmla="*/ 270 w 3258"/>
                <a:gd name="T27" fmla="*/ 983 h 2429"/>
                <a:gd name="T28" fmla="*/ 0 w 3258"/>
                <a:gd name="T29" fmla="*/ 675 h 2429"/>
                <a:gd name="T30" fmla="*/ 190 w 3258"/>
                <a:gd name="T31" fmla="*/ 675 h 2429"/>
                <a:gd name="T32" fmla="*/ 19 w 3258"/>
                <a:gd name="T33" fmla="*/ 335 h 2429"/>
                <a:gd name="T34" fmla="*/ 458 w 3258"/>
                <a:gd name="T35" fmla="*/ 320 h 2429"/>
                <a:gd name="T36" fmla="*/ 347 w 3258"/>
                <a:gd name="T37" fmla="*/ 207 h 2429"/>
                <a:gd name="T38" fmla="*/ 831 w 3258"/>
                <a:gd name="T39" fmla="*/ 255 h 2429"/>
                <a:gd name="T40" fmla="*/ 759 w 3258"/>
                <a:gd name="T41" fmla="*/ 91 h 2429"/>
                <a:gd name="T42" fmla="*/ 1164 w 3258"/>
                <a:gd name="T43" fmla="*/ 193 h 2429"/>
                <a:gd name="T44" fmla="*/ 1070 w 3258"/>
                <a:gd name="T45" fmla="*/ 17 h 2429"/>
                <a:gd name="T46" fmla="*/ 1494 w 3258"/>
                <a:gd name="T47" fmla="*/ 183 h 2429"/>
                <a:gd name="T48" fmla="*/ 1451 w 3258"/>
                <a:gd name="T49" fmla="*/ 0 h 2429"/>
                <a:gd name="T50" fmla="*/ 1807 w 3258"/>
                <a:gd name="T51" fmla="*/ 229 h 2429"/>
                <a:gd name="T52" fmla="*/ 1829 w 3258"/>
                <a:gd name="T53" fmla="*/ 50 h 2429"/>
                <a:gd name="T54" fmla="*/ 2114 w 3258"/>
                <a:gd name="T55" fmla="*/ 299 h 2429"/>
                <a:gd name="T56" fmla="*/ 2159 w 3258"/>
                <a:gd name="T57" fmla="*/ 123 h 2429"/>
                <a:gd name="T58" fmla="*/ 2468 w 3258"/>
                <a:gd name="T59" fmla="*/ 446 h 2429"/>
                <a:gd name="T60" fmla="*/ 2521 w 3258"/>
                <a:gd name="T61" fmla="*/ 304 h 2429"/>
                <a:gd name="T62" fmla="*/ 2632 w 3258"/>
                <a:gd name="T63" fmla="*/ 1641 h 2429"/>
                <a:gd name="T64" fmla="*/ 759 w 3258"/>
                <a:gd name="T65" fmla="*/ 643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58" h="2429">
                  <a:moveTo>
                    <a:pt x="759" y="643"/>
                  </a:moveTo>
                  <a:cubicBezTo>
                    <a:pt x="1665" y="1110"/>
                    <a:pt x="2192" y="1488"/>
                    <a:pt x="2480" y="1810"/>
                  </a:cubicBezTo>
                  <a:cubicBezTo>
                    <a:pt x="2332" y="2402"/>
                    <a:pt x="1561" y="2429"/>
                    <a:pt x="1280" y="2413"/>
                  </a:cubicBezTo>
                  <a:cubicBezTo>
                    <a:pt x="1337" y="2386"/>
                    <a:pt x="1385" y="2354"/>
                    <a:pt x="1403" y="2304"/>
                  </a:cubicBezTo>
                  <a:cubicBezTo>
                    <a:pt x="1332" y="2254"/>
                    <a:pt x="1081" y="2299"/>
                    <a:pt x="906" y="2201"/>
                  </a:cubicBezTo>
                  <a:cubicBezTo>
                    <a:pt x="973" y="2187"/>
                    <a:pt x="1005" y="2173"/>
                    <a:pt x="1036" y="2124"/>
                  </a:cubicBezTo>
                  <a:cubicBezTo>
                    <a:pt x="871" y="2071"/>
                    <a:pt x="693" y="2025"/>
                    <a:pt x="588" y="1938"/>
                  </a:cubicBezTo>
                  <a:cubicBezTo>
                    <a:pt x="644" y="1939"/>
                    <a:pt x="697" y="1951"/>
                    <a:pt x="771" y="1899"/>
                  </a:cubicBezTo>
                  <a:cubicBezTo>
                    <a:pt x="623" y="1819"/>
                    <a:pt x="465" y="1756"/>
                    <a:pt x="342" y="1634"/>
                  </a:cubicBezTo>
                  <a:cubicBezTo>
                    <a:pt x="418" y="1632"/>
                    <a:pt x="501" y="1633"/>
                    <a:pt x="525" y="1605"/>
                  </a:cubicBezTo>
                  <a:cubicBezTo>
                    <a:pt x="389" y="1521"/>
                    <a:pt x="275" y="1428"/>
                    <a:pt x="180" y="1326"/>
                  </a:cubicBezTo>
                  <a:cubicBezTo>
                    <a:pt x="288" y="1339"/>
                    <a:pt x="333" y="1327"/>
                    <a:pt x="359" y="1309"/>
                  </a:cubicBezTo>
                  <a:cubicBezTo>
                    <a:pt x="256" y="1204"/>
                    <a:pt x="126" y="1115"/>
                    <a:pt x="65" y="986"/>
                  </a:cubicBezTo>
                  <a:cubicBezTo>
                    <a:pt x="144" y="1013"/>
                    <a:pt x="217" y="1024"/>
                    <a:pt x="270" y="983"/>
                  </a:cubicBezTo>
                  <a:cubicBezTo>
                    <a:pt x="235" y="905"/>
                    <a:pt x="85" y="858"/>
                    <a:pt x="0" y="675"/>
                  </a:cubicBezTo>
                  <a:cubicBezTo>
                    <a:pt x="83" y="683"/>
                    <a:pt x="172" y="693"/>
                    <a:pt x="190" y="675"/>
                  </a:cubicBezTo>
                  <a:cubicBezTo>
                    <a:pt x="151" y="516"/>
                    <a:pt x="84" y="427"/>
                    <a:pt x="19" y="335"/>
                  </a:cubicBezTo>
                  <a:cubicBezTo>
                    <a:pt x="198" y="332"/>
                    <a:pt x="470" y="336"/>
                    <a:pt x="458" y="320"/>
                  </a:cubicBezTo>
                  <a:lnTo>
                    <a:pt x="347" y="207"/>
                  </a:lnTo>
                  <a:cubicBezTo>
                    <a:pt x="522" y="160"/>
                    <a:pt x="701" y="215"/>
                    <a:pt x="831" y="255"/>
                  </a:cubicBezTo>
                  <a:cubicBezTo>
                    <a:pt x="890" y="209"/>
                    <a:pt x="830" y="151"/>
                    <a:pt x="759" y="91"/>
                  </a:cubicBezTo>
                  <a:cubicBezTo>
                    <a:pt x="908" y="111"/>
                    <a:pt x="1042" y="145"/>
                    <a:pt x="1164" y="193"/>
                  </a:cubicBezTo>
                  <a:cubicBezTo>
                    <a:pt x="1229" y="134"/>
                    <a:pt x="1122" y="75"/>
                    <a:pt x="1070" y="17"/>
                  </a:cubicBezTo>
                  <a:cubicBezTo>
                    <a:pt x="1300" y="60"/>
                    <a:pt x="1397" y="122"/>
                    <a:pt x="1494" y="183"/>
                  </a:cubicBezTo>
                  <a:cubicBezTo>
                    <a:pt x="1564" y="116"/>
                    <a:pt x="1498" y="58"/>
                    <a:pt x="1451" y="0"/>
                  </a:cubicBezTo>
                  <a:cubicBezTo>
                    <a:pt x="1624" y="64"/>
                    <a:pt x="1713" y="147"/>
                    <a:pt x="1807" y="229"/>
                  </a:cubicBezTo>
                  <a:cubicBezTo>
                    <a:pt x="1839" y="186"/>
                    <a:pt x="1888" y="154"/>
                    <a:pt x="1829" y="50"/>
                  </a:cubicBezTo>
                  <a:cubicBezTo>
                    <a:pt x="1952" y="121"/>
                    <a:pt x="2045" y="205"/>
                    <a:pt x="2114" y="299"/>
                  </a:cubicBezTo>
                  <a:cubicBezTo>
                    <a:pt x="2190" y="250"/>
                    <a:pt x="2159" y="184"/>
                    <a:pt x="2159" y="123"/>
                  </a:cubicBezTo>
                  <a:cubicBezTo>
                    <a:pt x="2287" y="227"/>
                    <a:pt x="2369" y="338"/>
                    <a:pt x="2468" y="446"/>
                  </a:cubicBezTo>
                  <a:cubicBezTo>
                    <a:pt x="2488" y="431"/>
                    <a:pt x="2506" y="382"/>
                    <a:pt x="2521" y="304"/>
                  </a:cubicBezTo>
                  <a:cubicBezTo>
                    <a:pt x="2826" y="600"/>
                    <a:pt x="3258" y="1346"/>
                    <a:pt x="2632" y="1641"/>
                  </a:cubicBezTo>
                  <a:cubicBezTo>
                    <a:pt x="2100" y="1202"/>
                    <a:pt x="1464" y="883"/>
                    <a:pt x="759" y="643"/>
                  </a:cubicBezTo>
                  <a:close/>
                </a:path>
              </a:pathLst>
            </a:custGeom>
            <a:solidFill>
              <a:srgbClr val="75A9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3" name="Freeform 823">
              <a:extLst>
                <a:ext uri="{FF2B5EF4-FFF2-40B4-BE49-F238E27FC236}">
                  <a16:creationId xmlns:a16="http://schemas.microsoft.com/office/drawing/2014/main" id="{9CB857F4-880B-4859-8528-E1090D670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5050" y="4833938"/>
              <a:ext cx="377825" cy="280988"/>
            </a:xfrm>
            <a:custGeom>
              <a:avLst/>
              <a:gdLst>
                <a:gd name="T0" fmla="*/ 2499 w 3258"/>
                <a:gd name="T1" fmla="*/ 643 h 2429"/>
                <a:gd name="T2" fmla="*/ 778 w 3258"/>
                <a:gd name="T3" fmla="*/ 1810 h 2429"/>
                <a:gd name="T4" fmla="*/ 1978 w 3258"/>
                <a:gd name="T5" fmla="*/ 2413 h 2429"/>
                <a:gd name="T6" fmla="*/ 1855 w 3258"/>
                <a:gd name="T7" fmla="*/ 2304 h 2429"/>
                <a:gd name="T8" fmla="*/ 2352 w 3258"/>
                <a:gd name="T9" fmla="*/ 2201 h 2429"/>
                <a:gd name="T10" fmla="*/ 2222 w 3258"/>
                <a:gd name="T11" fmla="*/ 2124 h 2429"/>
                <a:gd name="T12" fmla="*/ 2670 w 3258"/>
                <a:gd name="T13" fmla="*/ 1938 h 2429"/>
                <a:gd name="T14" fmla="*/ 2487 w 3258"/>
                <a:gd name="T15" fmla="*/ 1899 h 2429"/>
                <a:gd name="T16" fmla="*/ 2916 w 3258"/>
                <a:gd name="T17" fmla="*/ 1634 h 2429"/>
                <a:gd name="T18" fmla="*/ 2733 w 3258"/>
                <a:gd name="T19" fmla="*/ 1605 h 2429"/>
                <a:gd name="T20" fmla="*/ 3078 w 3258"/>
                <a:gd name="T21" fmla="*/ 1326 h 2429"/>
                <a:gd name="T22" fmla="*/ 2899 w 3258"/>
                <a:gd name="T23" fmla="*/ 1309 h 2429"/>
                <a:gd name="T24" fmla="*/ 3193 w 3258"/>
                <a:gd name="T25" fmla="*/ 986 h 2429"/>
                <a:gd name="T26" fmla="*/ 2988 w 3258"/>
                <a:gd name="T27" fmla="*/ 983 h 2429"/>
                <a:gd name="T28" fmla="*/ 3258 w 3258"/>
                <a:gd name="T29" fmla="*/ 675 h 2429"/>
                <a:gd name="T30" fmla="*/ 3068 w 3258"/>
                <a:gd name="T31" fmla="*/ 675 h 2429"/>
                <a:gd name="T32" fmla="*/ 3239 w 3258"/>
                <a:gd name="T33" fmla="*/ 335 h 2429"/>
                <a:gd name="T34" fmla="*/ 2800 w 3258"/>
                <a:gd name="T35" fmla="*/ 320 h 2429"/>
                <a:gd name="T36" fmla="*/ 2911 w 3258"/>
                <a:gd name="T37" fmla="*/ 207 h 2429"/>
                <a:gd name="T38" fmla="*/ 2427 w 3258"/>
                <a:gd name="T39" fmla="*/ 255 h 2429"/>
                <a:gd name="T40" fmla="*/ 2499 w 3258"/>
                <a:gd name="T41" fmla="*/ 91 h 2429"/>
                <a:gd name="T42" fmla="*/ 2094 w 3258"/>
                <a:gd name="T43" fmla="*/ 193 h 2429"/>
                <a:gd name="T44" fmla="*/ 2188 w 3258"/>
                <a:gd name="T45" fmla="*/ 17 h 2429"/>
                <a:gd name="T46" fmla="*/ 1764 w 3258"/>
                <a:gd name="T47" fmla="*/ 183 h 2429"/>
                <a:gd name="T48" fmla="*/ 1807 w 3258"/>
                <a:gd name="T49" fmla="*/ 0 h 2429"/>
                <a:gd name="T50" fmla="*/ 1450 w 3258"/>
                <a:gd name="T51" fmla="*/ 229 h 2429"/>
                <a:gd name="T52" fmla="*/ 1429 w 3258"/>
                <a:gd name="T53" fmla="*/ 50 h 2429"/>
                <a:gd name="T54" fmla="*/ 1144 w 3258"/>
                <a:gd name="T55" fmla="*/ 299 h 2429"/>
                <a:gd name="T56" fmla="*/ 1098 w 3258"/>
                <a:gd name="T57" fmla="*/ 123 h 2429"/>
                <a:gd name="T58" fmla="*/ 790 w 3258"/>
                <a:gd name="T59" fmla="*/ 446 h 2429"/>
                <a:gd name="T60" fmla="*/ 737 w 3258"/>
                <a:gd name="T61" fmla="*/ 304 h 2429"/>
                <a:gd name="T62" fmla="*/ 626 w 3258"/>
                <a:gd name="T63" fmla="*/ 1641 h 2429"/>
                <a:gd name="T64" fmla="*/ 2499 w 3258"/>
                <a:gd name="T65" fmla="*/ 643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58" h="2429">
                  <a:moveTo>
                    <a:pt x="2499" y="643"/>
                  </a:moveTo>
                  <a:cubicBezTo>
                    <a:pt x="1593" y="1110"/>
                    <a:pt x="1066" y="1488"/>
                    <a:pt x="778" y="1810"/>
                  </a:cubicBezTo>
                  <a:cubicBezTo>
                    <a:pt x="926" y="2402"/>
                    <a:pt x="1696" y="2429"/>
                    <a:pt x="1978" y="2413"/>
                  </a:cubicBezTo>
                  <a:cubicBezTo>
                    <a:pt x="1921" y="2386"/>
                    <a:pt x="1872" y="2354"/>
                    <a:pt x="1855" y="2304"/>
                  </a:cubicBezTo>
                  <a:cubicBezTo>
                    <a:pt x="1926" y="2254"/>
                    <a:pt x="2177" y="2299"/>
                    <a:pt x="2352" y="2201"/>
                  </a:cubicBezTo>
                  <a:cubicBezTo>
                    <a:pt x="2285" y="2187"/>
                    <a:pt x="2253" y="2173"/>
                    <a:pt x="2222" y="2124"/>
                  </a:cubicBezTo>
                  <a:cubicBezTo>
                    <a:pt x="2387" y="2071"/>
                    <a:pt x="2565" y="2025"/>
                    <a:pt x="2670" y="1938"/>
                  </a:cubicBezTo>
                  <a:cubicBezTo>
                    <a:pt x="2614" y="1939"/>
                    <a:pt x="2561" y="1951"/>
                    <a:pt x="2487" y="1899"/>
                  </a:cubicBezTo>
                  <a:cubicBezTo>
                    <a:pt x="2635" y="1819"/>
                    <a:pt x="2793" y="1756"/>
                    <a:pt x="2916" y="1634"/>
                  </a:cubicBezTo>
                  <a:cubicBezTo>
                    <a:pt x="2839" y="1632"/>
                    <a:pt x="2757" y="1633"/>
                    <a:pt x="2733" y="1605"/>
                  </a:cubicBezTo>
                  <a:cubicBezTo>
                    <a:pt x="2868" y="1521"/>
                    <a:pt x="2983" y="1428"/>
                    <a:pt x="3078" y="1326"/>
                  </a:cubicBezTo>
                  <a:cubicBezTo>
                    <a:pt x="2970" y="1339"/>
                    <a:pt x="2925" y="1327"/>
                    <a:pt x="2899" y="1309"/>
                  </a:cubicBezTo>
                  <a:cubicBezTo>
                    <a:pt x="3002" y="1204"/>
                    <a:pt x="3131" y="1115"/>
                    <a:pt x="3193" y="986"/>
                  </a:cubicBezTo>
                  <a:cubicBezTo>
                    <a:pt x="3114" y="1013"/>
                    <a:pt x="3041" y="1024"/>
                    <a:pt x="2988" y="983"/>
                  </a:cubicBezTo>
                  <a:cubicBezTo>
                    <a:pt x="3023" y="905"/>
                    <a:pt x="3172" y="858"/>
                    <a:pt x="3258" y="675"/>
                  </a:cubicBezTo>
                  <a:cubicBezTo>
                    <a:pt x="3175" y="683"/>
                    <a:pt x="3086" y="693"/>
                    <a:pt x="3068" y="675"/>
                  </a:cubicBezTo>
                  <a:cubicBezTo>
                    <a:pt x="3107" y="516"/>
                    <a:pt x="3174" y="427"/>
                    <a:pt x="3239" y="335"/>
                  </a:cubicBezTo>
                  <a:cubicBezTo>
                    <a:pt x="3060" y="332"/>
                    <a:pt x="2788" y="336"/>
                    <a:pt x="2800" y="320"/>
                  </a:cubicBezTo>
                  <a:lnTo>
                    <a:pt x="2911" y="207"/>
                  </a:lnTo>
                  <a:cubicBezTo>
                    <a:pt x="2736" y="160"/>
                    <a:pt x="2557" y="215"/>
                    <a:pt x="2427" y="255"/>
                  </a:cubicBezTo>
                  <a:cubicBezTo>
                    <a:pt x="2368" y="209"/>
                    <a:pt x="2428" y="151"/>
                    <a:pt x="2499" y="91"/>
                  </a:cubicBezTo>
                  <a:cubicBezTo>
                    <a:pt x="2350" y="111"/>
                    <a:pt x="2216" y="145"/>
                    <a:pt x="2094" y="193"/>
                  </a:cubicBezTo>
                  <a:cubicBezTo>
                    <a:pt x="2029" y="134"/>
                    <a:pt x="2136" y="75"/>
                    <a:pt x="2188" y="17"/>
                  </a:cubicBezTo>
                  <a:cubicBezTo>
                    <a:pt x="1958" y="60"/>
                    <a:pt x="1861" y="122"/>
                    <a:pt x="1764" y="183"/>
                  </a:cubicBezTo>
                  <a:cubicBezTo>
                    <a:pt x="1694" y="116"/>
                    <a:pt x="1760" y="58"/>
                    <a:pt x="1807" y="0"/>
                  </a:cubicBezTo>
                  <a:cubicBezTo>
                    <a:pt x="1634" y="64"/>
                    <a:pt x="1544" y="147"/>
                    <a:pt x="1450" y="229"/>
                  </a:cubicBezTo>
                  <a:cubicBezTo>
                    <a:pt x="1419" y="186"/>
                    <a:pt x="1369" y="154"/>
                    <a:pt x="1429" y="50"/>
                  </a:cubicBezTo>
                  <a:cubicBezTo>
                    <a:pt x="1306" y="121"/>
                    <a:pt x="1213" y="205"/>
                    <a:pt x="1144" y="299"/>
                  </a:cubicBezTo>
                  <a:cubicBezTo>
                    <a:pt x="1068" y="250"/>
                    <a:pt x="1099" y="184"/>
                    <a:pt x="1098" y="123"/>
                  </a:cubicBezTo>
                  <a:cubicBezTo>
                    <a:pt x="970" y="227"/>
                    <a:pt x="889" y="338"/>
                    <a:pt x="790" y="446"/>
                  </a:cubicBezTo>
                  <a:cubicBezTo>
                    <a:pt x="770" y="431"/>
                    <a:pt x="752" y="382"/>
                    <a:pt x="737" y="304"/>
                  </a:cubicBezTo>
                  <a:cubicBezTo>
                    <a:pt x="432" y="600"/>
                    <a:pt x="0" y="1346"/>
                    <a:pt x="626" y="1641"/>
                  </a:cubicBezTo>
                  <a:cubicBezTo>
                    <a:pt x="1158" y="1202"/>
                    <a:pt x="1794" y="883"/>
                    <a:pt x="2499" y="643"/>
                  </a:cubicBezTo>
                  <a:close/>
                </a:path>
              </a:pathLst>
            </a:custGeom>
            <a:solidFill>
              <a:srgbClr val="75A9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4" name="Oval 824">
              <a:extLst>
                <a:ext uri="{FF2B5EF4-FFF2-40B4-BE49-F238E27FC236}">
                  <a16:creationId xmlns:a16="http://schemas.microsoft.com/office/drawing/2014/main" id="{FA03357A-E104-476B-8FEB-76F752C258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2338" y="5489575"/>
              <a:ext cx="250825" cy="231775"/>
            </a:xfrm>
            <a:prstGeom prst="ellipse">
              <a:avLst/>
            </a:pr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5" name="Freeform 825">
              <a:extLst>
                <a:ext uri="{FF2B5EF4-FFF2-40B4-BE49-F238E27FC236}">
                  <a16:creationId xmlns:a16="http://schemas.microsoft.com/office/drawing/2014/main" id="{474D7B29-7CB8-4FC5-AA93-449A9834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8350" y="5241925"/>
              <a:ext cx="268288" cy="288925"/>
            </a:xfrm>
            <a:custGeom>
              <a:avLst/>
              <a:gdLst>
                <a:gd name="T0" fmla="*/ 1797 w 2328"/>
                <a:gd name="T1" fmla="*/ 294 h 2505"/>
                <a:gd name="T2" fmla="*/ 1978 w 2328"/>
                <a:gd name="T3" fmla="*/ 1786 h 2505"/>
                <a:gd name="T4" fmla="*/ 531 w 2328"/>
                <a:gd name="T5" fmla="*/ 2211 h 2505"/>
                <a:gd name="T6" fmla="*/ 350 w 2328"/>
                <a:gd name="T7" fmla="*/ 719 h 2505"/>
                <a:gd name="T8" fmla="*/ 1797 w 2328"/>
                <a:gd name="T9" fmla="*/ 294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8" h="2505">
                  <a:moveTo>
                    <a:pt x="1797" y="294"/>
                  </a:moveTo>
                  <a:cubicBezTo>
                    <a:pt x="2247" y="589"/>
                    <a:pt x="2328" y="1257"/>
                    <a:pt x="1978" y="1786"/>
                  </a:cubicBezTo>
                  <a:cubicBezTo>
                    <a:pt x="1629" y="2315"/>
                    <a:pt x="981" y="2505"/>
                    <a:pt x="531" y="2211"/>
                  </a:cubicBezTo>
                  <a:cubicBezTo>
                    <a:pt x="81" y="1916"/>
                    <a:pt x="0" y="1248"/>
                    <a:pt x="350" y="719"/>
                  </a:cubicBezTo>
                  <a:cubicBezTo>
                    <a:pt x="700" y="190"/>
                    <a:pt x="1348" y="0"/>
                    <a:pt x="1797" y="294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6" name="Freeform 826">
              <a:extLst>
                <a:ext uri="{FF2B5EF4-FFF2-40B4-BE49-F238E27FC236}">
                  <a16:creationId xmlns:a16="http://schemas.microsoft.com/office/drawing/2014/main" id="{FD329EA9-E8BF-45B6-BF46-5FB5D91D6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4100" y="5235575"/>
              <a:ext cx="269875" cy="288925"/>
            </a:xfrm>
            <a:custGeom>
              <a:avLst/>
              <a:gdLst>
                <a:gd name="T0" fmla="*/ 531 w 2328"/>
                <a:gd name="T1" fmla="*/ 294 h 2505"/>
                <a:gd name="T2" fmla="*/ 350 w 2328"/>
                <a:gd name="T3" fmla="*/ 1786 h 2505"/>
                <a:gd name="T4" fmla="*/ 1797 w 2328"/>
                <a:gd name="T5" fmla="*/ 2210 h 2505"/>
                <a:gd name="T6" fmla="*/ 1978 w 2328"/>
                <a:gd name="T7" fmla="*/ 719 h 2505"/>
                <a:gd name="T8" fmla="*/ 531 w 2328"/>
                <a:gd name="T9" fmla="*/ 294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8" h="2505">
                  <a:moveTo>
                    <a:pt x="531" y="294"/>
                  </a:moveTo>
                  <a:cubicBezTo>
                    <a:pt x="81" y="589"/>
                    <a:pt x="0" y="1257"/>
                    <a:pt x="350" y="1786"/>
                  </a:cubicBezTo>
                  <a:cubicBezTo>
                    <a:pt x="700" y="2315"/>
                    <a:pt x="1348" y="2505"/>
                    <a:pt x="1797" y="2210"/>
                  </a:cubicBezTo>
                  <a:cubicBezTo>
                    <a:pt x="2247" y="1916"/>
                    <a:pt x="2328" y="1248"/>
                    <a:pt x="1978" y="719"/>
                  </a:cubicBezTo>
                  <a:cubicBezTo>
                    <a:pt x="1629" y="190"/>
                    <a:pt x="981" y="0"/>
                    <a:pt x="531" y="294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7" name="Freeform 827">
              <a:extLst>
                <a:ext uri="{FF2B5EF4-FFF2-40B4-BE49-F238E27FC236}">
                  <a16:creationId xmlns:a16="http://schemas.microsoft.com/office/drawing/2014/main" id="{6876082F-5230-453B-9086-793681514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2300" y="5316538"/>
              <a:ext cx="149225" cy="247650"/>
            </a:xfrm>
            <a:custGeom>
              <a:avLst/>
              <a:gdLst>
                <a:gd name="T0" fmla="*/ 805 w 1291"/>
                <a:gd name="T1" fmla="*/ 130 h 2139"/>
                <a:gd name="T2" fmla="*/ 574 w 1291"/>
                <a:gd name="T3" fmla="*/ 1963 h 2139"/>
                <a:gd name="T4" fmla="*/ 805 w 1291"/>
                <a:gd name="T5" fmla="*/ 130 h 2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1" h="2139">
                  <a:moveTo>
                    <a:pt x="805" y="130"/>
                  </a:moveTo>
                  <a:cubicBezTo>
                    <a:pt x="1291" y="0"/>
                    <a:pt x="969" y="2139"/>
                    <a:pt x="574" y="1963"/>
                  </a:cubicBezTo>
                  <a:cubicBezTo>
                    <a:pt x="140" y="1614"/>
                    <a:pt x="0" y="590"/>
                    <a:pt x="805" y="130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8" name="Freeform 828">
              <a:extLst>
                <a:ext uri="{FF2B5EF4-FFF2-40B4-BE49-F238E27FC236}">
                  <a16:creationId xmlns:a16="http://schemas.microsoft.com/office/drawing/2014/main" id="{68A60A40-F20F-4389-8A6F-A0E9AE423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8100" y="5313363"/>
              <a:ext cx="149225" cy="247650"/>
            </a:xfrm>
            <a:custGeom>
              <a:avLst/>
              <a:gdLst>
                <a:gd name="T0" fmla="*/ 485 w 1291"/>
                <a:gd name="T1" fmla="*/ 131 h 2139"/>
                <a:gd name="T2" fmla="*/ 716 w 1291"/>
                <a:gd name="T3" fmla="*/ 1964 h 2139"/>
                <a:gd name="T4" fmla="*/ 485 w 1291"/>
                <a:gd name="T5" fmla="*/ 131 h 2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1" h="2139">
                  <a:moveTo>
                    <a:pt x="485" y="131"/>
                  </a:moveTo>
                  <a:cubicBezTo>
                    <a:pt x="0" y="0"/>
                    <a:pt x="321" y="2139"/>
                    <a:pt x="716" y="1964"/>
                  </a:cubicBezTo>
                  <a:cubicBezTo>
                    <a:pt x="1151" y="1614"/>
                    <a:pt x="1291" y="591"/>
                    <a:pt x="485" y="131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9" name="Freeform 829">
              <a:extLst>
                <a:ext uri="{FF2B5EF4-FFF2-40B4-BE49-F238E27FC236}">
                  <a16:creationId xmlns:a16="http://schemas.microsoft.com/office/drawing/2014/main" id="{73F8310A-3799-4E63-A547-7FAA3FD8C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8238" y="5127625"/>
              <a:ext cx="212725" cy="203200"/>
            </a:xfrm>
            <a:custGeom>
              <a:avLst/>
              <a:gdLst>
                <a:gd name="T0" fmla="*/ 309 w 1844"/>
                <a:gd name="T1" fmla="*/ 141 h 1754"/>
                <a:gd name="T2" fmla="*/ 1816 w 1844"/>
                <a:gd name="T3" fmla="*/ 1406 h 1754"/>
                <a:gd name="T4" fmla="*/ 309 w 1844"/>
                <a:gd name="T5" fmla="*/ 141 h 1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44" h="1754">
                  <a:moveTo>
                    <a:pt x="309" y="141"/>
                  </a:moveTo>
                  <a:cubicBezTo>
                    <a:pt x="1147" y="0"/>
                    <a:pt x="1844" y="497"/>
                    <a:pt x="1816" y="1406"/>
                  </a:cubicBezTo>
                  <a:cubicBezTo>
                    <a:pt x="1788" y="1754"/>
                    <a:pt x="0" y="193"/>
                    <a:pt x="309" y="141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0" name="Freeform 830">
              <a:extLst>
                <a:ext uri="{FF2B5EF4-FFF2-40B4-BE49-F238E27FC236}">
                  <a16:creationId xmlns:a16="http://schemas.microsoft.com/office/drawing/2014/main" id="{8C9077B9-C149-4FD7-BCE0-5ED00FCA7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8663" y="5124450"/>
              <a:ext cx="212725" cy="203200"/>
            </a:xfrm>
            <a:custGeom>
              <a:avLst/>
              <a:gdLst>
                <a:gd name="T0" fmla="*/ 1535 w 1844"/>
                <a:gd name="T1" fmla="*/ 141 h 1754"/>
                <a:gd name="T2" fmla="*/ 28 w 1844"/>
                <a:gd name="T3" fmla="*/ 1406 h 1754"/>
                <a:gd name="T4" fmla="*/ 1535 w 1844"/>
                <a:gd name="T5" fmla="*/ 141 h 1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44" h="1754">
                  <a:moveTo>
                    <a:pt x="1535" y="141"/>
                  </a:moveTo>
                  <a:cubicBezTo>
                    <a:pt x="697" y="0"/>
                    <a:pt x="0" y="498"/>
                    <a:pt x="28" y="1406"/>
                  </a:cubicBezTo>
                  <a:cubicBezTo>
                    <a:pt x="56" y="1754"/>
                    <a:pt x="1844" y="193"/>
                    <a:pt x="1535" y="141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1" name="Freeform 831">
              <a:extLst>
                <a:ext uri="{FF2B5EF4-FFF2-40B4-BE49-F238E27FC236}">
                  <a16:creationId xmlns:a16="http://schemas.microsoft.com/office/drawing/2014/main" id="{5C0B0A77-B979-4D61-8D13-A28CBE3D1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1863" y="5114925"/>
              <a:ext cx="228600" cy="134938"/>
            </a:xfrm>
            <a:custGeom>
              <a:avLst/>
              <a:gdLst>
                <a:gd name="T0" fmla="*/ 983 w 1976"/>
                <a:gd name="T1" fmla="*/ 13 h 1167"/>
                <a:gd name="T2" fmla="*/ 2 w 1976"/>
                <a:gd name="T3" fmla="*/ 607 h 1167"/>
                <a:gd name="T4" fmla="*/ 986 w 1976"/>
                <a:gd name="T5" fmla="*/ 1162 h 1167"/>
                <a:gd name="T6" fmla="*/ 1973 w 1976"/>
                <a:gd name="T7" fmla="*/ 661 h 1167"/>
                <a:gd name="T8" fmla="*/ 983 w 1976"/>
                <a:gd name="T9" fmla="*/ 13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6" h="1167">
                  <a:moveTo>
                    <a:pt x="983" y="13"/>
                  </a:moveTo>
                  <a:cubicBezTo>
                    <a:pt x="483" y="0"/>
                    <a:pt x="3" y="385"/>
                    <a:pt x="2" y="607"/>
                  </a:cubicBezTo>
                  <a:cubicBezTo>
                    <a:pt x="0" y="878"/>
                    <a:pt x="397" y="1155"/>
                    <a:pt x="986" y="1162"/>
                  </a:cubicBezTo>
                  <a:cubicBezTo>
                    <a:pt x="1588" y="1167"/>
                    <a:pt x="1972" y="940"/>
                    <a:pt x="1973" y="661"/>
                  </a:cubicBezTo>
                  <a:cubicBezTo>
                    <a:pt x="1976" y="344"/>
                    <a:pt x="1426" y="9"/>
                    <a:pt x="983" y="13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2" name="Freeform 832">
              <a:extLst>
                <a:ext uri="{FF2B5EF4-FFF2-40B4-BE49-F238E27FC236}">
                  <a16:creationId xmlns:a16="http://schemas.microsoft.com/office/drawing/2014/main" id="{1C1130E6-E0A2-4F61-AFB7-1EBC6ADB8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2338" y="5756275"/>
              <a:ext cx="246063" cy="122238"/>
            </a:xfrm>
            <a:custGeom>
              <a:avLst/>
              <a:gdLst>
                <a:gd name="T0" fmla="*/ 1098 w 2127"/>
                <a:gd name="T1" fmla="*/ 19 h 1055"/>
                <a:gd name="T2" fmla="*/ 2120 w 2127"/>
                <a:gd name="T3" fmla="*/ 371 h 1055"/>
                <a:gd name="T4" fmla="*/ 1069 w 2127"/>
                <a:gd name="T5" fmla="*/ 1031 h 1055"/>
                <a:gd name="T6" fmla="*/ 9 w 2127"/>
                <a:gd name="T7" fmla="*/ 429 h 1055"/>
                <a:gd name="T8" fmla="*/ 1098 w 2127"/>
                <a:gd name="T9" fmla="*/ 19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7" h="1055">
                  <a:moveTo>
                    <a:pt x="1098" y="19"/>
                  </a:moveTo>
                  <a:cubicBezTo>
                    <a:pt x="1534" y="0"/>
                    <a:pt x="2119" y="159"/>
                    <a:pt x="2120" y="371"/>
                  </a:cubicBezTo>
                  <a:cubicBezTo>
                    <a:pt x="2127" y="576"/>
                    <a:pt x="1590" y="1040"/>
                    <a:pt x="1069" y="1031"/>
                  </a:cubicBezTo>
                  <a:cubicBezTo>
                    <a:pt x="530" y="1055"/>
                    <a:pt x="2" y="590"/>
                    <a:pt x="9" y="429"/>
                  </a:cubicBezTo>
                  <a:cubicBezTo>
                    <a:pt x="0" y="192"/>
                    <a:pt x="665" y="8"/>
                    <a:pt x="1098" y="19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3" name="Freeform 833">
              <a:extLst>
                <a:ext uri="{FF2B5EF4-FFF2-40B4-BE49-F238E27FC236}">
                  <a16:creationId xmlns:a16="http://schemas.microsoft.com/office/drawing/2014/main" id="{1AD20F78-7C94-4933-A681-35DAB2983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438" y="5537200"/>
              <a:ext cx="207963" cy="234950"/>
            </a:xfrm>
            <a:custGeom>
              <a:avLst/>
              <a:gdLst>
                <a:gd name="T0" fmla="*/ 1356 w 1808"/>
                <a:gd name="T1" fmla="*/ 659 h 2032"/>
                <a:gd name="T2" fmla="*/ 1549 w 1808"/>
                <a:gd name="T3" fmla="*/ 1884 h 2032"/>
                <a:gd name="T4" fmla="*/ 286 w 1808"/>
                <a:gd name="T5" fmla="*/ 1363 h 2032"/>
                <a:gd name="T6" fmla="*/ 237 w 1808"/>
                <a:gd name="T7" fmla="*/ 182 h 2032"/>
                <a:gd name="T8" fmla="*/ 1356 w 1808"/>
                <a:gd name="T9" fmla="*/ 659 h 2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8" h="2032">
                  <a:moveTo>
                    <a:pt x="1356" y="659"/>
                  </a:moveTo>
                  <a:cubicBezTo>
                    <a:pt x="1666" y="1033"/>
                    <a:pt x="1808" y="1690"/>
                    <a:pt x="1549" y="1884"/>
                  </a:cubicBezTo>
                  <a:cubicBezTo>
                    <a:pt x="1304" y="2032"/>
                    <a:pt x="709" y="1971"/>
                    <a:pt x="286" y="1363"/>
                  </a:cubicBezTo>
                  <a:cubicBezTo>
                    <a:pt x="0" y="853"/>
                    <a:pt x="37" y="335"/>
                    <a:pt x="237" y="182"/>
                  </a:cubicBezTo>
                  <a:cubicBezTo>
                    <a:pt x="537" y="0"/>
                    <a:pt x="1000" y="246"/>
                    <a:pt x="1356" y="659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4" name="Freeform 834">
              <a:extLst>
                <a:ext uri="{FF2B5EF4-FFF2-40B4-BE49-F238E27FC236}">
                  <a16:creationId xmlns:a16="http://schemas.microsoft.com/office/drawing/2014/main" id="{736FEB6C-57F1-4E0B-9FDD-D3210B207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6813" y="5516563"/>
              <a:ext cx="220663" cy="258763"/>
            </a:xfrm>
            <a:custGeom>
              <a:avLst/>
              <a:gdLst>
                <a:gd name="T0" fmla="*/ 523 w 1910"/>
                <a:gd name="T1" fmla="*/ 717 h 2238"/>
                <a:gd name="T2" fmla="*/ 245 w 1910"/>
                <a:gd name="T3" fmla="*/ 2059 h 2238"/>
                <a:gd name="T4" fmla="*/ 1573 w 1910"/>
                <a:gd name="T5" fmla="*/ 1569 h 2238"/>
                <a:gd name="T6" fmla="*/ 1605 w 1910"/>
                <a:gd name="T7" fmla="*/ 221 h 2238"/>
                <a:gd name="T8" fmla="*/ 523 w 1910"/>
                <a:gd name="T9" fmla="*/ 717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0" h="2238">
                  <a:moveTo>
                    <a:pt x="523" y="717"/>
                  </a:moveTo>
                  <a:cubicBezTo>
                    <a:pt x="187" y="1110"/>
                    <a:pt x="0" y="1828"/>
                    <a:pt x="245" y="2059"/>
                  </a:cubicBezTo>
                  <a:cubicBezTo>
                    <a:pt x="480" y="2238"/>
                    <a:pt x="1108" y="2213"/>
                    <a:pt x="1573" y="1569"/>
                  </a:cubicBezTo>
                  <a:cubicBezTo>
                    <a:pt x="1910" y="1136"/>
                    <a:pt x="1797" y="413"/>
                    <a:pt x="1605" y="221"/>
                  </a:cubicBezTo>
                  <a:cubicBezTo>
                    <a:pt x="1318" y="0"/>
                    <a:pt x="908" y="283"/>
                    <a:pt x="523" y="717"/>
                  </a:cubicBezTo>
                  <a:close/>
                </a:path>
              </a:pathLst>
            </a:custGeom>
            <a:solidFill>
              <a:srgbClr val="BC114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</p:grpSp>
      <p:sp>
        <p:nvSpPr>
          <p:cNvPr id="229" name="Wireless Icon">
            <a:extLst>
              <a:ext uri="{FF2B5EF4-FFF2-40B4-BE49-F238E27FC236}">
                <a16:creationId xmlns:a16="http://schemas.microsoft.com/office/drawing/2014/main" id="{0F14A604-E24F-4CFD-8651-0AFBA5BF74ED}"/>
              </a:ext>
            </a:extLst>
          </p:cNvPr>
          <p:cNvSpPr/>
          <p:nvPr/>
        </p:nvSpPr>
        <p:spPr>
          <a:xfrm rot="5400000">
            <a:off x="6970085" y="2976545"/>
            <a:ext cx="915168" cy="614709"/>
          </a:xfrm>
          <a:custGeom>
            <a:avLst/>
            <a:gdLst>
              <a:gd name="connsiteX0" fmla="*/ 316637 w 631889"/>
              <a:gd name="connsiteY0" fmla="*/ 308265 h 424432"/>
              <a:gd name="connsiteX1" fmla="*/ 357708 w 631889"/>
              <a:gd name="connsiteY1" fmla="*/ 325277 h 424432"/>
              <a:gd name="connsiteX2" fmla="*/ 357708 w 631889"/>
              <a:gd name="connsiteY2" fmla="*/ 407420 h 424432"/>
              <a:gd name="connsiteX3" fmla="*/ 275566 w 631889"/>
              <a:gd name="connsiteY3" fmla="*/ 407420 h 424432"/>
              <a:gd name="connsiteX4" fmla="*/ 275565 w 631889"/>
              <a:gd name="connsiteY4" fmla="*/ 325277 h 424432"/>
              <a:gd name="connsiteX5" fmla="*/ 316637 w 631889"/>
              <a:gd name="connsiteY5" fmla="*/ 308265 h 424432"/>
              <a:gd name="connsiteX6" fmla="*/ 315239 w 631889"/>
              <a:gd name="connsiteY6" fmla="*/ 171282 h 424432"/>
              <a:gd name="connsiteX7" fmla="*/ 504373 w 631889"/>
              <a:gd name="connsiteY7" fmla="*/ 249624 h 424432"/>
              <a:gd name="connsiteX8" fmla="*/ 509741 w 631889"/>
              <a:gd name="connsiteY8" fmla="*/ 255563 h 424432"/>
              <a:gd name="connsiteX9" fmla="*/ 448158 w 631889"/>
              <a:gd name="connsiteY9" fmla="*/ 317146 h 424432"/>
              <a:gd name="connsiteX10" fmla="*/ 444901 w 631889"/>
              <a:gd name="connsiteY10" fmla="*/ 313542 h 424432"/>
              <a:gd name="connsiteX11" fmla="*/ 185577 w 631889"/>
              <a:gd name="connsiteY11" fmla="*/ 313542 h 424432"/>
              <a:gd name="connsiteX12" fmla="*/ 183731 w 631889"/>
              <a:gd name="connsiteY12" fmla="*/ 315585 h 424432"/>
              <a:gd name="connsiteX13" fmla="*/ 122148 w 631889"/>
              <a:gd name="connsiteY13" fmla="*/ 254002 h 424432"/>
              <a:gd name="connsiteX14" fmla="*/ 126104 w 631889"/>
              <a:gd name="connsiteY14" fmla="*/ 249624 h 424432"/>
              <a:gd name="connsiteX15" fmla="*/ 315239 w 631889"/>
              <a:gd name="connsiteY15" fmla="*/ 171282 h 424432"/>
              <a:gd name="connsiteX16" fmla="*/ 315239 w 631889"/>
              <a:gd name="connsiteY16" fmla="*/ 0 h 424432"/>
              <a:gd name="connsiteX17" fmla="*/ 628631 w 631889"/>
              <a:gd name="connsiteY17" fmla="*/ 129811 h 424432"/>
              <a:gd name="connsiteX18" fmla="*/ 631889 w 631889"/>
              <a:gd name="connsiteY18" fmla="*/ 133416 h 424432"/>
              <a:gd name="connsiteX19" fmla="*/ 569522 w 631889"/>
              <a:gd name="connsiteY19" fmla="*/ 195783 h 424432"/>
              <a:gd name="connsiteX20" fmla="*/ 566264 w 631889"/>
              <a:gd name="connsiteY20" fmla="*/ 192179 h 424432"/>
              <a:gd name="connsiteX21" fmla="*/ 64214 w 631889"/>
              <a:gd name="connsiteY21" fmla="*/ 192178 h 424432"/>
              <a:gd name="connsiteX22" fmla="*/ 62367 w 631889"/>
              <a:gd name="connsiteY22" fmla="*/ 194221 h 424432"/>
              <a:gd name="connsiteX23" fmla="*/ 0 w 631889"/>
              <a:gd name="connsiteY23" fmla="*/ 131854 h 424432"/>
              <a:gd name="connsiteX24" fmla="*/ 1847 w 631889"/>
              <a:gd name="connsiteY24" fmla="*/ 129811 h 424432"/>
              <a:gd name="connsiteX25" fmla="*/ 315239 w 631889"/>
              <a:gd name="connsiteY25" fmla="*/ 0 h 424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31889" h="424432">
                <a:moveTo>
                  <a:pt x="316637" y="308265"/>
                </a:moveTo>
                <a:cubicBezTo>
                  <a:pt x="331501" y="308265"/>
                  <a:pt x="346366" y="313936"/>
                  <a:pt x="357708" y="325277"/>
                </a:cubicBezTo>
                <a:cubicBezTo>
                  <a:pt x="380391" y="347960"/>
                  <a:pt x="380391" y="384737"/>
                  <a:pt x="357708" y="407420"/>
                </a:cubicBezTo>
                <a:cubicBezTo>
                  <a:pt x="335025" y="430103"/>
                  <a:pt x="298248" y="430103"/>
                  <a:pt x="275566" y="407420"/>
                </a:cubicBezTo>
                <a:cubicBezTo>
                  <a:pt x="252883" y="384737"/>
                  <a:pt x="252883" y="347960"/>
                  <a:pt x="275565" y="325277"/>
                </a:cubicBezTo>
                <a:cubicBezTo>
                  <a:pt x="286907" y="313936"/>
                  <a:pt x="301772" y="308265"/>
                  <a:pt x="316637" y="308265"/>
                </a:cubicBezTo>
                <a:close/>
                <a:moveTo>
                  <a:pt x="315239" y="171282"/>
                </a:moveTo>
                <a:cubicBezTo>
                  <a:pt x="383692" y="171282"/>
                  <a:pt x="452145" y="197396"/>
                  <a:pt x="504373" y="249624"/>
                </a:cubicBezTo>
                <a:lnTo>
                  <a:pt x="509741" y="255563"/>
                </a:lnTo>
                <a:lnTo>
                  <a:pt x="448158" y="317146"/>
                </a:lnTo>
                <a:cubicBezTo>
                  <a:pt x="447179" y="315850"/>
                  <a:pt x="446049" y="314690"/>
                  <a:pt x="444901" y="313542"/>
                </a:cubicBezTo>
                <a:cubicBezTo>
                  <a:pt x="373290" y="241932"/>
                  <a:pt x="257187" y="241932"/>
                  <a:pt x="185577" y="313542"/>
                </a:cubicBezTo>
                <a:lnTo>
                  <a:pt x="183731" y="315585"/>
                </a:lnTo>
                <a:lnTo>
                  <a:pt x="122148" y="254002"/>
                </a:lnTo>
                <a:cubicBezTo>
                  <a:pt x="123335" y="252423"/>
                  <a:pt x="124711" y="251018"/>
                  <a:pt x="126104" y="249624"/>
                </a:cubicBezTo>
                <a:cubicBezTo>
                  <a:pt x="178333" y="197396"/>
                  <a:pt x="246786" y="171282"/>
                  <a:pt x="315239" y="171282"/>
                </a:cubicBezTo>
                <a:close/>
                <a:moveTo>
                  <a:pt x="315239" y="0"/>
                </a:moveTo>
                <a:cubicBezTo>
                  <a:pt x="428665" y="0"/>
                  <a:pt x="542090" y="43270"/>
                  <a:pt x="628631" y="129811"/>
                </a:cubicBezTo>
                <a:lnTo>
                  <a:pt x="631889" y="133416"/>
                </a:lnTo>
                <a:lnTo>
                  <a:pt x="569522" y="195783"/>
                </a:lnTo>
                <a:cubicBezTo>
                  <a:pt x="568547" y="194477"/>
                  <a:pt x="567410" y="193325"/>
                  <a:pt x="566264" y="192179"/>
                </a:cubicBezTo>
                <a:cubicBezTo>
                  <a:pt x="427627" y="53541"/>
                  <a:pt x="202851" y="53541"/>
                  <a:pt x="64214" y="192178"/>
                </a:cubicBezTo>
                <a:lnTo>
                  <a:pt x="62367" y="194221"/>
                </a:lnTo>
                <a:lnTo>
                  <a:pt x="0" y="131854"/>
                </a:lnTo>
                <a:cubicBezTo>
                  <a:pt x="551" y="131111"/>
                  <a:pt x="1198" y="130460"/>
                  <a:pt x="1847" y="129811"/>
                </a:cubicBezTo>
                <a:cubicBezTo>
                  <a:pt x="88388" y="43270"/>
                  <a:pt x="201813" y="0"/>
                  <a:pt x="315239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F218D303-D10C-4C83-A71D-A88D53ADA746}"/>
              </a:ext>
            </a:extLst>
          </p:cNvPr>
          <p:cNvGrpSpPr/>
          <p:nvPr/>
        </p:nvGrpSpPr>
        <p:grpSpPr>
          <a:xfrm>
            <a:off x="8429006" y="2840615"/>
            <a:ext cx="2181168" cy="633077"/>
            <a:chOff x="0" y="1662113"/>
            <a:chExt cx="12158662" cy="3529013"/>
          </a:xfrm>
        </p:grpSpPr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05F0FA21-1D03-4E1F-AECB-CEDFB743198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62113"/>
              <a:ext cx="4524375" cy="3529013"/>
            </a:xfrm>
            <a:custGeom>
              <a:avLst/>
              <a:gdLst>
                <a:gd name="connsiteX0" fmla="*/ 2808639 w 4524375"/>
                <a:gd name="connsiteY0" fmla="*/ 531813 h 3529013"/>
                <a:gd name="connsiteX1" fmla="*/ 4524375 w 4524375"/>
                <a:gd name="connsiteY1" fmla="*/ 3529013 h 3529013"/>
                <a:gd name="connsiteX2" fmla="*/ 1130300 w 4524375"/>
                <a:gd name="connsiteY2" fmla="*/ 3494353 h 3529013"/>
                <a:gd name="connsiteX3" fmla="*/ 3317613 w 4524375"/>
                <a:gd name="connsiteY3" fmla="*/ 3245346 h 3529013"/>
                <a:gd name="connsiteX4" fmla="*/ 2139128 w 4524375"/>
                <a:gd name="connsiteY4" fmla="*/ 1879915 h 3529013"/>
                <a:gd name="connsiteX5" fmla="*/ 2676525 w 4524375"/>
                <a:gd name="connsiteY5" fmla="*/ 0 h 3529013"/>
                <a:gd name="connsiteX6" fmla="*/ 970297 w 4524375"/>
                <a:gd name="connsiteY6" fmla="*/ 3112323 h 3529013"/>
                <a:gd name="connsiteX7" fmla="*/ 0 w 4524375"/>
                <a:gd name="connsiteY7" fmla="*/ 3209925 h 3529013"/>
                <a:gd name="connsiteX8" fmla="*/ 1139917 w 4524375"/>
                <a:gd name="connsiteY8" fmla="*/ 1286159 h 35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24375" h="3529013">
                  <a:moveTo>
                    <a:pt x="2808639" y="531813"/>
                  </a:moveTo>
                  <a:lnTo>
                    <a:pt x="4524375" y="3529013"/>
                  </a:lnTo>
                  <a:lnTo>
                    <a:pt x="1130300" y="3494353"/>
                  </a:lnTo>
                  <a:lnTo>
                    <a:pt x="3317613" y="3245346"/>
                  </a:lnTo>
                  <a:lnTo>
                    <a:pt x="2139128" y="1879915"/>
                  </a:lnTo>
                  <a:close/>
                  <a:moveTo>
                    <a:pt x="2676525" y="0"/>
                  </a:moveTo>
                  <a:lnTo>
                    <a:pt x="970297" y="3112323"/>
                  </a:lnTo>
                  <a:lnTo>
                    <a:pt x="0" y="3209925"/>
                  </a:lnTo>
                  <a:lnTo>
                    <a:pt x="1139917" y="1286159"/>
                  </a:lnTo>
                  <a:close/>
                </a:path>
              </a:pathLst>
            </a:custGeom>
            <a:solidFill>
              <a:srgbClr val="035BD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20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BB90618A-96DF-4547-A9B6-2AB1BE43CD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0474" y="3022601"/>
              <a:ext cx="7088188" cy="1833563"/>
            </a:xfrm>
            <a:custGeom>
              <a:avLst/>
              <a:gdLst>
                <a:gd name="connsiteX0" fmla="*/ 6521009 w 7088188"/>
                <a:gd name="connsiteY0" fmla="*/ 658812 h 1833563"/>
                <a:gd name="connsiteX1" fmla="*/ 6258542 w 7088188"/>
                <a:gd name="connsiteY1" fmla="*/ 763103 h 1833563"/>
                <a:gd name="connsiteX2" fmla="*/ 6124575 w 7088188"/>
                <a:gd name="connsiteY2" fmla="*/ 1036637 h 1833563"/>
                <a:gd name="connsiteX3" fmla="*/ 6862763 w 7088188"/>
                <a:gd name="connsiteY3" fmla="*/ 1036637 h 1833563"/>
                <a:gd name="connsiteX4" fmla="*/ 6770717 w 7088188"/>
                <a:gd name="connsiteY4" fmla="*/ 758529 h 1833563"/>
                <a:gd name="connsiteX5" fmla="*/ 6521009 w 7088188"/>
                <a:gd name="connsiteY5" fmla="*/ 658812 h 1833563"/>
                <a:gd name="connsiteX6" fmla="*/ 3313113 w 7088188"/>
                <a:gd name="connsiteY6" fmla="*/ 515937 h 1833563"/>
                <a:gd name="connsiteX7" fmla="*/ 3531009 w 7088188"/>
                <a:gd name="connsiteY7" fmla="*/ 515937 h 1833563"/>
                <a:gd name="connsiteX8" fmla="*/ 3531009 w 7088188"/>
                <a:gd name="connsiteY8" fmla="*/ 1252311 h 1833563"/>
                <a:gd name="connsiteX9" fmla="*/ 3861955 w 7088188"/>
                <a:gd name="connsiteY9" fmla="*/ 1660190 h 1833563"/>
                <a:gd name="connsiteX10" fmla="*/ 4125435 w 7088188"/>
                <a:gd name="connsiteY10" fmla="*/ 1548868 h 1833563"/>
                <a:gd name="connsiteX11" fmla="*/ 4229369 w 7088188"/>
                <a:gd name="connsiteY11" fmla="*/ 1257786 h 1833563"/>
                <a:gd name="connsiteX12" fmla="*/ 4229369 w 7088188"/>
                <a:gd name="connsiteY12" fmla="*/ 515937 h 1833563"/>
                <a:gd name="connsiteX13" fmla="*/ 4448176 w 7088188"/>
                <a:gd name="connsiteY13" fmla="*/ 515937 h 1833563"/>
                <a:gd name="connsiteX14" fmla="*/ 4448176 w 7088188"/>
                <a:gd name="connsiteY14" fmla="*/ 1803450 h 1833563"/>
                <a:gd name="connsiteX15" fmla="*/ 4229369 w 7088188"/>
                <a:gd name="connsiteY15" fmla="*/ 1803450 h 1833563"/>
                <a:gd name="connsiteX16" fmla="*/ 4229369 w 7088188"/>
                <a:gd name="connsiteY16" fmla="*/ 1599967 h 1833563"/>
                <a:gd name="connsiteX17" fmla="*/ 4223899 w 7088188"/>
                <a:gd name="connsiteY17" fmla="*/ 1599967 h 1833563"/>
                <a:gd name="connsiteX18" fmla="*/ 3801783 w 7088188"/>
                <a:gd name="connsiteY18" fmla="*/ 1833562 h 1833563"/>
                <a:gd name="connsiteX19" fmla="*/ 3313113 w 7088188"/>
                <a:gd name="connsiteY19" fmla="*/ 1285160 h 1833563"/>
                <a:gd name="connsiteX20" fmla="*/ 1926728 w 7088188"/>
                <a:gd name="connsiteY20" fmla="*/ 515937 h 1833563"/>
                <a:gd name="connsiteX21" fmla="*/ 2982913 w 7088188"/>
                <a:gd name="connsiteY21" fmla="*/ 515937 h 1833563"/>
                <a:gd name="connsiteX22" fmla="*/ 2982913 w 7088188"/>
                <a:gd name="connsiteY22" fmla="*/ 575246 h 1833563"/>
                <a:gd name="connsiteX23" fmla="*/ 2172989 w 7088188"/>
                <a:gd name="connsiteY23" fmla="*/ 1627298 h 1833563"/>
                <a:gd name="connsiteX24" fmla="*/ 2974704 w 7088188"/>
                <a:gd name="connsiteY24" fmla="*/ 1627298 h 1833563"/>
                <a:gd name="connsiteX25" fmla="*/ 2974704 w 7088188"/>
                <a:gd name="connsiteY25" fmla="*/ 1803400 h 1833563"/>
                <a:gd name="connsiteX26" fmla="*/ 1851025 w 7088188"/>
                <a:gd name="connsiteY26" fmla="*/ 1803400 h 1833563"/>
                <a:gd name="connsiteX27" fmla="*/ 1851025 w 7088188"/>
                <a:gd name="connsiteY27" fmla="*/ 1738616 h 1833563"/>
                <a:gd name="connsiteX28" fmla="*/ 2660950 w 7088188"/>
                <a:gd name="connsiteY28" fmla="*/ 692039 h 1833563"/>
                <a:gd name="connsiteX29" fmla="*/ 1926728 w 7088188"/>
                <a:gd name="connsiteY29" fmla="*/ 692039 h 1833563"/>
                <a:gd name="connsiteX30" fmla="*/ 5547233 w 7088188"/>
                <a:gd name="connsiteY30" fmla="*/ 493712 h 1833563"/>
                <a:gd name="connsiteX31" fmla="*/ 5678488 w 7088188"/>
                <a:gd name="connsiteY31" fmla="*/ 511041 h 1833563"/>
                <a:gd name="connsiteX32" fmla="*/ 5678488 w 7088188"/>
                <a:gd name="connsiteY32" fmla="*/ 725370 h 1833563"/>
                <a:gd name="connsiteX33" fmla="*/ 5512596 w 7088188"/>
                <a:gd name="connsiteY33" fmla="*/ 683416 h 1833563"/>
                <a:gd name="connsiteX34" fmla="*/ 5277431 w 7088188"/>
                <a:gd name="connsiteY34" fmla="*/ 808366 h 1833563"/>
                <a:gd name="connsiteX35" fmla="*/ 5184458 w 7088188"/>
                <a:gd name="connsiteY35" fmla="*/ 1147644 h 1833563"/>
                <a:gd name="connsiteX36" fmla="*/ 5184458 w 7088188"/>
                <a:gd name="connsiteY36" fmla="*/ 1803400 h 1833563"/>
                <a:gd name="connsiteX37" fmla="*/ 4965700 w 7088188"/>
                <a:gd name="connsiteY37" fmla="*/ 1803400 h 1833563"/>
                <a:gd name="connsiteX38" fmla="*/ 4965700 w 7088188"/>
                <a:gd name="connsiteY38" fmla="*/ 516513 h 1833563"/>
                <a:gd name="connsiteX39" fmla="*/ 5184458 w 7088188"/>
                <a:gd name="connsiteY39" fmla="*/ 516513 h 1833563"/>
                <a:gd name="connsiteX40" fmla="*/ 5184458 w 7088188"/>
                <a:gd name="connsiteY40" fmla="*/ 781916 h 1833563"/>
                <a:gd name="connsiteX41" fmla="*/ 5189927 w 7088188"/>
                <a:gd name="connsiteY41" fmla="*/ 781916 h 1833563"/>
                <a:gd name="connsiteX42" fmla="*/ 5332120 w 7088188"/>
                <a:gd name="connsiteY42" fmla="*/ 570323 h 1833563"/>
                <a:gd name="connsiteX43" fmla="*/ 5547233 w 7088188"/>
                <a:gd name="connsiteY43" fmla="*/ 493712 h 1833563"/>
                <a:gd name="connsiteX44" fmla="*/ 6525970 w 7088188"/>
                <a:gd name="connsiteY44" fmla="*/ 485775 h 1833563"/>
                <a:gd name="connsiteX45" fmla="*/ 6941245 w 7088188"/>
                <a:gd name="connsiteY45" fmla="*/ 649116 h 1833563"/>
                <a:gd name="connsiteX46" fmla="*/ 7088188 w 7088188"/>
                <a:gd name="connsiteY46" fmla="*/ 1102637 h 1833563"/>
                <a:gd name="connsiteX47" fmla="*/ 7088188 w 7088188"/>
                <a:gd name="connsiteY47" fmla="*/ 1211226 h 1833563"/>
                <a:gd name="connsiteX48" fmla="*/ 6121648 w 7088188"/>
                <a:gd name="connsiteY48" fmla="*/ 1211226 h 1833563"/>
                <a:gd name="connsiteX49" fmla="*/ 6244861 w 7088188"/>
                <a:gd name="connsiteY49" fmla="*/ 1543383 h 1833563"/>
                <a:gd name="connsiteX50" fmla="*/ 6568867 w 7088188"/>
                <a:gd name="connsiteY50" fmla="*/ 1660185 h 1833563"/>
                <a:gd name="connsiteX51" fmla="*/ 6993268 w 7088188"/>
                <a:gd name="connsiteY51" fmla="*/ 1516920 h 1833563"/>
                <a:gd name="connsiteX52" fmla="*/ 6993268 w 7088188"/>
                <a:gd name="connsiteY52" fmla="*/ 1710373 h 1833563"/>
                <a:gd name="connsiteX53" fmla="*/ 6515931 w 7088188"/>
                <a:gd name="connsiteY53" fmla="*/ 1833563 h 1833563"/>
                <a:gd name="connsiteX54" fmla="*/ 6060498 w 7088188"/>
                <a:gd name="connsiteY54" fmla="*/ 1658360 h 1833563"/>
                <a:gd name="connsiteX55" fmla="*/ 5894388 w 7088188"/>
                <a:gd name="connsiteY55" fmla="*/ 1164688 h 1833563"/>
                <a:gd name="connsiteX56" fmla="*/ 6075101 w 7088188"/>
                <a:gd name="connsiteY56" fmla="*/ 675579 h 1833563"/>
                <a:gd name="connsiteX57" fmla="*/ 6525970 w 7088188"/>
                <a:gd name="connsiteY57" fmla="*/ 485775 h 1833563"/>
                <a:gd name="connsiteX58" fmla="*/ 845326 w 7088188"/>
                <a:gd name="connsiteY58" fmla="*/ 219075 h 1833563"/>
                <a:gd name="connsiteX59" fmla="*/ 814304 w 7088188"/>
                <a:gd name="connsiteY59" fmla="*/ 339556 h 1833563"/>
                <a:gd name="connsiteX60" fmla="*/ 515938 w 7088188"/>
                <a:gd name="connsiteY60" fmla="*/ 1108075 h 1833563"/>
                <a:gd name="connsiteX61" fmla="*/ 1181101 w 7088188"/>
                <a:gd name="connsiteY61" fmla="*/ 1108075 h 1833563"/>
                <a:gd name="connsiteX62" fmla="*/ 879999 w 7088188"/>
                <a:gd name="connsiteY62" fmla="*/ 339556 h 1833563"/>
                <a:gd name="connsiteX63" fmla="*/ 850801 w 7088188"/>
                <a:gd name="connsiteY63" fmla="*/ 219075 h 1833563"/>
                <a:gd name="connsiteX64" fmla="*/ 735265 w 7088188"/>
                <a:gd name="connsiteY64" fmla="*/ 0 h 1833563"/>
                <a:gd name="connsiteX65" fmla="*/ 967886 w 7088188"/>
                <a:gd name="connsiteY65" fmla="*/ 0 h 1833563"/>
                <a:gd name="connsiteX66" fmla="*/ 1704975 w 7088188"/>
                <a:gd name="connsiteY66" fmla="*/ 1803400 h 1833563"/>
                <a:gd name="connsiteX67" fmla="*/ 1456846 w 7088188"/>
                <a:gd name="connsiteY67" fmla="*/ 1803400 h 1833563"/>
                <a:gd name="connsiteX68" fmla="*/ 1253417 w 7088188"/>
                <a:gd name="connsiteY68" fmla="*/ 1297791 h 1833563"/>
                <a:gd name="connsiteX69" fmla="*/ 440612 w 7088188"/>
                <a:gd name="connsiteY69" fmla="*/ 1297791 h 1833563"/>
                <a:gd name="connsiteX70" fmla="*/ 249954 w 7088188"/>
                <a:gd name="connsiteY70" fmla="*/ 1803400 h 1833563"/>
                <a:gd name="connsiteX71" fmla="*/ 0 w 7088188"/>
                <a:gd name="connsiteY71" fmla="*/ 1803400 h 183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7088188" h="1833563">
                  <a:moveTo>
                    <a:pt x="6521009" y="658812"/>
                  </a:moveTo>
                  <a:cubicBezTo>
                    <a:pt x="6418027" y="658812"/>
                    <a:pt x="6330539" y="693576"/>
                    <a:pt x="6258542" y="763103"/>
                  </a:cubicBezTo>
                  <a:cubicBezTo>
                    <a:pt x="6186546" y="833545"/>
                    <a:pt x="6141891" y="924113"/>
                    <a:pt x="6124575" y="1036637"/>
                  </a:cubicBezTo>
                  <a:lnTo>
                    <a:pt x="6862763" y="1036637"/>
                  </a:lnTo>
                  <a:cubicBezTo>
                    <a:pt x="6861852" y="917709"/>
                    <a:pt x="6831777" y="824396"/>
                    <a:pt x="6770717" y="758529"/>
                  </a:cubicBezTo>
                  <a:cubicBezTo>
                    <a:pt x="6711480" y="691746"/>
                    <a:pt x="6627636" y="658812"/>
                    <a:pt x="6521009" y="658812"/>
                  </a:cubicBezTo>
                  <a:close/>
                  <a:moveTo>
                    <a:pt x="3313113" y="515937"/>
                  </a:moveTo>
                  <a:lnTo>
                    <a:pt x="3531009" y="515937"/>
                  </a:lnTo>
                  <a:lnTo>
                    <a:pt x="3531009" y="1252311"/>
                  </a:lnTo>
                  <a:cubicBezTo>
                    <a:pt x="3531009" y="1524231"/>
                    <a:pt x="3641324" y="1660190"/>
                    <a:pt x="3861955" y="1660190"/>
                  </a:cubicBezTo>
                  <a:cubicBezTo>
                    <a:pt x="3968623" y="1660190"/>
                    <a:pt x="4056146" y="1622779"/>
                    <a:pt x="4125435" y="1548868"/>
                  </a:cubicBezTo>
                  <a:cubicBezTo>
                    <a:pt x="4194724" y="1474957"/>
                    <a:pt x="4229369" y="1377321"/>
                    <a:pt x="4229369" y="1257786"/>
                  </a:cubicBezTo>
                  <a:lnTo>
                    <a:pt x="4229369" y="515937"/>
                  </a:lnTo>
                  <a:lnTo>
                    <a:pt x="4448176" y="515937"/>
                  </a:lnTo>
                  <a:lnTo>
                    <a:pt x="4448176" y="1803450"/>
                  </a:lnTo>
                  <a:lnTo>
                    <a:pt x="4229369" y="1803450"/>
                  </a:lnTo>
                  <a:lnTo>
                    <a:pt x="4229369" y="1599967"/>
                  </a:lnTo>
                  <a:lnTo>
                    <a:pt x="4223899" y="1599967"/>
                  </a:lnTo>
                  <a:cubicBezTo>
                    <a:pt x="4132729" y="1755089"/>
                    <a:pt x="3992327" y="1833562"/>
                    <a:pt x="3801783" y="1833562"/>
                  </a:cubicBezTo>
                  <a:cubicBezTo>
                    <a:pt x="3476307" y="1833562"/>
                    <a:pt x="3313113" y="1651066"/>
                    <a:pt x="3313113" y="1285160"/>
                  </a:cubicBezTo>
                  <a:close/>
                  <a:moveTo>
                    <a:pt x="1926728" y="515937"/>
                  </a:moveTo>
                  <a:lnTo>
                    <a:pt x="2982913" y="515937"/>
                  </a:lnTo>
                  <a:lnTo>
                    <a:pt x="2982913" y="575246"/>
                  </a:lnTo>
                  <a:lnTo>
                    <a:pt x="2172989" y="1627298"/>
                  </a:lnTo>
                  <a:lnTo>
                    <a:pt x="2974704" y="1627298"/>
                  </a:lnTo>
                  <a:lnTo>
                    <a:pt x="2974704" y="1803400"/>
                  </a:lnTo>
                  <a:lnTo>
                    <a:pt x="1851025" y="1803400"/>
                  </a:lnTo>
                  <a:lnTo>
                    <a:pt x="1851025" y="1738616"/>
                  </a:lnTo>
                  <a:lnTo>
                    <a:pt x="2660950" y="692039"/>
                  </a:lnTo>
                  <a:lnTo>
                    <a:pt x="1926728" y="692039"/>
                  </a:lnTo>
                  <a:close/>
                  <a:moveTo>
                    <a:pt x="5547233" y="493712"/>
                  </a:moveTo>
                  <a:cubicBezTo>
                    <a:pt x="5604657" y="493712"/>
                    <a:pt x="5648409" y="500096"/>
                    <a:pt x="5678488" y="511041"/>
                  </a:cubicBezTo>
                  <a:lnTo>
                    <a:pt x="5678488" y="725370"/>
                  </a:lnTo>
                  <a:cubicBezTo>
                    <a:pt x="5640205" y="697097"/>
                    <a:pt x="5584604" y="683416"/>
                    <a:pt x="5512596" y="683416"/>
                  </a:cubicBezTo>
                  <a:cubicBezTo>
                    <a:pt x="5419624" y="683416"/>
                    <a:pt x="5341235" y="725370"/>
                    <a:pt x="5277431" y="808366"/>
                  </a:cubicBezTo>
                  <a:cubicBezTo>
                    <a:pt x="5215449" y="890449"/>
                    <a:pt x="5184458" y="1003542"/>
                    <a:pt x="5184458" y="1147644"/>
                  </a:cubicBezTo>
                  <a:lnTo>
                    <a:pt x="5184458" y="1803400"/>
                  </a:lnTo>
                  <a:lnTo>
                    <a:pt x="4965700" y="1803400"/>
                  </a:lnTo>
                  <a:lnTo>
                    <a:pt x="4965700" y="516513"/>
                  </a:lnTo>
                  <a:lnTo>
                    <a:pt x="5184458" y="516513"/>
                  </a:lnTo>
                  <a:lnTo>
                    <a:pt x="5184458" y="781916"/>
                  </a:lnTo>
                  <a:lnTo>
                    <a:pt x="5189927" y="781916"/>
                  </a:lnTo>
                  <a:cubicBezTo>
                    <a:pt x="5220918" y="690713"/>
                    <a:pt x="5268316" y="620486"/>
                    <a:pt x="5332120" y="570323"/>
                  </a:cubicBezTo>
                  <a:cubicBezTo>
                    <a:pt x="5396836" y="519249"/>
                    <a:pt x="5467933" y="493712"/>
                    <a:pt x="5547233" y="493712"/>
                  </a:cubicBezTo>
                  <a:close/>
                  <a:moveTo>
                    <a:pt x="6525970" y="485775"/>
                  </a:moveTo>
                  <a:cubicBezTo>
                    <a:pt x="6704858" y="485775"/>
                    <a:pt x="6843587" y="540526"/>
                    <a:pt x="6941245" y="649116"/>
                  </a:cubicBezTo>
                  <a:cubicBezTo>
                    <a:pt x="7039815" y="757705"/>
                    <a:pt x="7088188" y="909183"/>
                    <a:pt x="7088188" y="1102637"/>
                  </a:cubicBezTo>
                  <a:lnTo>
                    <a:pt x="7088188" y="1211226"/>
                  </a:lnTo>
                  <a:lnTo>
                    <a:pt x="6121648" y="1211226"/>
                  </a:lnTo>
                  <a:cubicBezTo>
                    <a:pt x="6125299" y="1354492"/>
                    <a:pt x="6166370" y="1464906"/>
                    <a:pt x="6244861" y="1543383"/>
                  </a:cubicBezTo>
                  <a:cubicBezTo>
                    <a:pt x="6323353" y="1620947"/>
                    <a:pt x="6431050" y="1660185"/>
                    <a:pt x="6568867" y="1660185"/>
                  </a:cubicBezTo>
                  <a:cubicBezTo>
                    <a:pt x="6722199" y="1660185"/>
                    <a:pt x="6864579" y="1611821"/>
                    <a:pt x="6993268" y="1516920"/>
                  </a:cubicBezTo>
                  <a:lnTo>
                    <a:pt x="6993268" y="1710373"/>
                  </a:lnTo>
                  <a:cubicBezTo>
                    <a:pt x="6872793" y="1792500"/>
                    <a:pt x="6713985" y="1833563"/>
                    <a:pt x="6515931" y="1833563"/>
                  </a:cubicBezTo>
                  <a:cubicBezTo>
                    <a:pt x="6322440" y="1833563"/>
                    <a:pt x="6170933" y="1775162"/>
                    <a:pt x="6060498" y="1658360"/>
                  </a:cubicBezTo>
                  <a:cubicBezTo>
                    <a:pt x="5950062" y="1541558"/>
                    <a:pt x="5894388" y="1376392"/>
                    <a:pt x="5894388" y="1164688"/>
                  </a:cubicBezTo>
                  <a:cubicBezTo>
                    <a:pt x="5894388" y="963934"/>
                    <a:pt x="5954626" y="801506"/>
                    <a:pt x="6075101" y="675579"/>
                  </a:cubicBezTo>
                  <a:cubicBezTo>
                    <a:pt x="6196489" y="548739"/>
                    <a:pt x="6346170" y="485775"/>
                    <a:pt x="6525970" y="485775"/>
                  </a:cubicBezTo>
                  <a:close/>
                  <a:moveTo>
                    <a:pt x="845326" y="219075"/>
                  </a:moveTo>
                  <a:cubicBezTo>
                    <a:pt x="836202" y="270188"/>
                    <a:pt x="826165" y="310348"/>
                    <a:pt x="814304" y="339556"/>
                  </a:cubicBezTo>
                  <a:lnTo>
                    <a:pt x="515938" y="1108075"/>
                  </a:lnTo>
                  <a:lnTo>
                    <a:pt x="1181101" y="1108075"/>
                  </a:lnTo>
                  <a:lnTo>
                    <a:pt x="879999" y="339556"/>
                  </a:lnTo>
                  <a:cubicBezTo>
                    <a:pt x="869962" y="313999"/>
                    <a:pt x="859925" y="273839"/>
                    <a:pt x="850801" y="219075"/>
                  </a:cubicBezTo>
                  <a:close/>
                  <a:moveTo>
                    <a:pt x="735265" y="0"/>
                  </a:moveTo>
                  <a:lnTo>
                    <a:pt x="967886" y="0"/>
                  </a:lnTo>
                  <a:lnTo>
                    <a:pt x="1704975" y="1803400"/>
                  </a:lnTo>
                  <a:lnTo>
                    <a:pt x="1456846" y="1803400"/>
                  </a:lnTo>
                  <a:lnTo>
                    <a:pt x="1253417" y="1297791"/>
                  </a:lnTo>
                  <a:lnTo>
                    <a:pt x="440612" y="1297791"/>
                  </a:lnTo>
                  <a:lnTo>
                    <a:pt x="249954" y="1803400"/>
                  </a:lnTo>
                  <a:lnTo>
                    <a:pt x="0" y="1803400"/>
                  </a:lnTo>
                  <a:close/>
                </a:path>
              </a:pathLst>
            </a:custGeom>
            <a:solidFill>
              <a:srgbClr val="035BD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200"/>
            </a:p>
          </p:txBody>
        </p:sp>
      </p:grp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448E65EF-AAA4-4186-A1A8-1171456825FC}"/>
              </a:ext>
            </a:extLst>
          </p:cNvPr>
          <p:cNvSpPr/>
          <p:nvPr/>
        </p:nvSpPr>
        <p:spPr>
          <a:xfrm>
            <a:off x="8058909" y="1917184"/>
            <a:ext cx="3015492" cy="2057877"/>
          </a:xfrm>
          <a:custGeom>
            <a:avLst/>
            <a:gdLst>
              <a:gd name="connsiteX0" fmla="*/ 2820031 w 4429554"/>
              <a:gd name="connsiteY0" fmla="*/ 0 h 3022882"/>
              <a:gd name="connsiteX1" fmla="*/ 3860445 w 4429554"/>
              <a:gd name="connsiteY1" fmla="*/ 1040413 h 3022882"/>
              <a:gd name="connsiteX2" fmla="*/ 3820205 w 4429554"/>
              <a:gd name="connsiteY2" fmla="*/ 1311646 h 3022882"/>
              <a:gd name="connsiteX3" fmla="*/ 4429554 w 4429554"/>
              <a:gd name="connsiteY3" fmla="*/ 2139609 h 3022882"/>
              <a:gd name="connsiteX4" fmla="*/ 3546286 w 4429554"/>
              <a:gd name="connsiteY4" fmla="*/ 3022877 h 3022882"/>
              <a:gd name="connsiteX5" fmla="*/ 3546258 w 4429554"/>
              <a:gd name="connsiteY5" fmla="*/ 3022871 h 3022882"/>
              <a:gd name="connsiteX6" fmla="*/ 883325 w 4429554"/>
              <a:gd name="connsiteY6" fmla="*/ 3022871 h 3022882"/>
              <a:gd name="connsiteX7" fmla="*/ 883270 w 4429554"/>
              <a:gd name="connsiteY7" fmla="*/ 3022882 h 3022882"/>
              <a:gd name="connsiteX8" fmla="*/ 0 w 4429554"/>
              <a:gd name="connsiteY8" fmla="*/ 2139615 h 3022882"/>
              <a:gd name="connsiteX9" fmla="*/ 606998 w 4429554"/>
              <a:gd name="connsiteY9" fmla="*/ 1312124 h 3022882"/>
              <a:gd name="connsiteX10" fmla="*/ 562708 w 4429554"/>
              <a:gd name="connsiteY10" fmla="*/ 1092750 h 3022882"/>
              <a:gd name="connsiteX11" fmla="*/ 1288918 w 4429554"/>
              <a:gd name="connsiteY11" fmla="*/ 366540 h 3022882"/>
              <a:gd name="connsiteX12" fmla="*/ 1854735 w 4429554"/>
              <a:gd name="connsiteY12" fmla="*/ 656828 h 3022882"/>
              <a:gd name="connsiteX13" fmla="*/ 2820031 w 4429554"/>
              <a:gd name="connsiteY13" fmla="*/ 0 h 3022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29554" h="3022882">
                <a:moveTo>
                  <a:pt x="2820031" y="0"/>
                </a:moveTo>
                <a:cubicBezTo>
                  <a:pt x="3394635" y="0"/>
                  <a:pt x="3860445" y="465811"/>
                  <a:pt x="3860445" y="1040413"/>
                </a:cubicBezTo>
                <a:cubicBezTo>
                  <a:pt x="3860445" y="1134656"/>
                  <a:pt x="3847916" y="1225969"/>
                  <a:pt x="3820205" y="1311646"/>
                </a:cubicBezTo>
                <a:cubicBezTo>
                  <a:pt x="4175654" y="1417158"/>
                  <a:pt x="4429554" y="1748737"/>
                  <a:pt x="4429554" y="2139609"/>
                </a:cubicBezTo>
                <a:cubicBezTo>
                  <a:pt x="4429554" y="2627421"/>
                  <a:pt x="4034099" y="3022877"/>
                  <a:pt x="3546286" y="3022877"/>
                </a:cubicBezTo>
                <a:lnTo>
                  <a:pt x="3546258" y="3022871"/>
                </a:lnTo>
                <a:lnTo>
                  <a:pt x="883325" y="3022871"/>
                </a:lnTo>
                <a:cubicBezTo>
                  <a:pt x="883307" y="3022882"/>
                  <a:pt x="883285" y="3022882"/>
                  <a:pt x="883270" y="3022882"/>
                </a:cubicBezTo>
                <a:cubicBezTo>
                  <a:pt x="395456" y="3022882"/>
                  <a:pt x="0" y="2627427"/>
                  <a:pt x="0" y="2139615"/>
                </a:cubicBezTo>
                <a:cubicBezTo>
                  <a:pt x="0" y="1749594"/>
                  <a:pt x="252800" y="1418608"/>
                  <a:pt x="606998" y="1312124"/>
                </a:cubicBezTo>
                <a:cubicBezTo>
                  <a:pt x="574880" y="1245099"/>
                  <a:pt x="562708" y="1170347"/>
                  <a:pt x="562708" y="1092750"/>
                </a:cubicBezTo>
                <a:cubicBezTo>
                  <a:pt x="562708" y="691672"/>
                  <a:pt x="887842" y="366540"/>
                  <a:pt x="1288918" y="366540"/>
                </a:cubicBezTo>
                <a:cubicBezTo>
                  <a:pt x="1523117" y="366540"/>
                  <a:pt x="1731423" y="477399"/>
                  <a:pt x="1854735" y="656828"/>
                </a:cubicBezTo>
                <a:cubicBezTo>
                  <a:pt x="2005776" y="271715"/>
                  <a:pt x="2381174" y="0"/>
                  <a:pt x="2820031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45D7F2F3-5686-4F6D-9345-CFE56A81CE19}"/>
              </a:ext>
            </a:extLst>
          </p:cNvPr>
          <p:cNvSpPr txBox="1"/>
          <p:nvPr/>
        </p:nvSpPr>
        <p:spPr>
          <a:xfrm>
            <a:off x="4945336" y="1996143"/>
            <a:ext cx="173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Azure IoT Edge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F5FBE1-0920-4599-84A4-ECB733D31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Based ECU Simulator</a:t>
            </a:r>
          </a:p>
        </p:txBody>
      </p:sp>
      <p:pic>
        <p:nvPicPr>
          <p:cNvPr id="2050" name="Picture 2" descr="http://img.dxcdn.com/productimages/sku_347142_1.jpg">
            <a:extLst>
              <a:ext uri="{FF2B5EF4-FFF2-40B4-BE49-F238E27FC236}">
                <a16:creationId xmlns:a16="http://schemas.microsoft.com/office/drawing/2014/main" id="{1044BE48-C271-4159-BE88-DAD9F8DFBD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9" t="21994" r="9667" b="21444"/>
          <a:stretch/>
        </p:blipFill>
        <p:spPr bwMode="auto">
          <a:xfrm rot="16200000">
            <a:off x="1558470" y="2362486"/>
            <a:ext cx="1634736" cy="1149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19D5FE8-4D86-41DA-B782-2EA4F07FBF96}"/>
              </a:ext>
            </a:extLst>
          </p:cNvPr>
          <p:cNvSpPr/>
          <p:nvPr/>
        </p:nvSpPr>
        <p:spPr>
          <a:xfrm>
            <a:off x="2971800" y="3117056"/>
            <a:ext cx="1825228" cy="186928"/>
          </a:xfrm>
          <a:custGeom>
            <a:avLst/>
            <a:gdLst>
              <a:gd name="connsiteX0" fmla="*/ 1825228 w 1825228"/>
              <a:gd name="connsiteY0" fmla="*/ 0 h 186928"/>
              <a:gd name="connsiteX1" fmla="*/ 1512094 w 1825228"/>
              <a:gd name="connsiteY1" fmla="*/ 0 h 186928"/>
              <a:gd name="connsiteX2" fmla="*/ 1326356 w 1825228"/>
              <a:gd name="connsiteY2" fmla="*/ 185738 h 186928"/>
              <a:gd name="connsiteX3" fmla="*/ 1145381 w 1825228"/>
              <a:gd name="connsiteY3" fmla="*/ 4763 h 186928"/>
              <a:gd name="connsiteX4" fmla="*/ 963216 w 1825228"/>
              <a:gd name="connsiteY4" fmla="*/ 186928 h 186928"/>
              <a:gd name="connsiteX5" fmla="*/ 784622 w 1825228"/>
              <a:gd name="connsiteY5" fmla="*/ 8334 h 186928"/>
              <a:gd name="connsiteX6" fmla="*/ 608409 w 1825228"/>
              <a:gd name="connsiteY6" fmla="*/ 184547 h 186928"/>
              <a:gd name="connsiteX7" fmla="*/ 426244 w 1825228"/>
              <a:gd name="connsiteY7" fmla="*/ 2382 h 186928"/>
              <a:gd name="connsiteX8" fmla="*/ 251222 w 1825228"/>
              <a:gd name="connsiteY8" fmla="*/ 177404 h 186928"/>
              <a:gd name="connsiteX9" fmla="*/ 75009 w 1825228"/>
              <a:gd name="connsiteY9" fmla="*/ 1191 h 186928"/>
              <a:gd name="connsiteX10" fmla="*/ 0 w 1825228"/>
              <a:gd name="connsiteY10" fmla="*/ 1191 h 186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25228" h="186928">
                <a:moveTo>
                  <a:pt x="1825228" y="0"/>
                </a:moveTo>
                <a:lnTo>
                  <a:pt x="1512094" y="0"/>
                </a:lnTo>
                <a:lnTo>
                  <a:pt x="1326356" y="185738"/>
                </a:lnTo>
                <a:lnTo>
                  <a:pt x="1145381" y="4763"/>
                </a:lnTo>
                <a:lnTo>
                  <a:pt x="963216" y="186928"/>
                </a:lnTo>
                <a:lnTo>
                  <a:pt x="784622" y="8334"/>
                </a:lnTo>
                <a:lnTo>
                  <a:pt x="608409" y="184547"/>
                </a:lnTo>
                <a:lnTo>
                  <a:pt x="426244" y="2382"/>
                </a:lnTo>
                <a:lnTo>
                  <a:pt x="251222" y="177404"/>
                </a:lnTo>
                <a:lnTo>
                  <a:pt x="75009" y="1191"/>
                </a:lnTo>
                <a:lnTo>
                  <a:pt x="0" y="1191"/>
                </a:ln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EB6090F1-21DE-4124-A07B-C50029301398}"/>
              </a:ext>
            </a:extLst>
          </p:cNvPr>
          <p:cNvSpPr/>
          <p:nvPr/>
        </p:nvSpPr>
        <p:spPr>
          <a:xfrm flipV="1">
            <a:off x="2971800" y="3115305"/>
            <a:ext cx="1825228" cy="186928"/>
          </a:xfrm>
          <a:custGeom>
            <a:avLst/>
            <a:gdLst>
              <a:gd name="connsiteX0" fmla="*/ 1825228 w 1825228"/>
              <a:gd name="connsiteY0" fmla="*/ 0 h 186928"/>
              <a:gd name="connsiteX1" fmla="*/ 1512094 w 1825228"/>
              <a:gd name="connsiteY1" fmla="*/ 0 h 186928"/>
              <a:gd name="connsiteX2" fmla="*/ 1326356 w 1825228"/>
              <a:gd name="connsiteY2" fmla="*/ 185738 h 186928"/>
              <a:gd name="connsiteX3" fmla="*/ 1145381 w 1825228"/>
              <a:gd name="connsiteY3" fmla="*/ 4763 h 186928"/>
              <a:gd name="connsiteX4" fmla="*/ 963216 w 1825228"/>
              <a:gd name="connsiteY4" fmla="*/ 186928 h 186928"/>
              <a:gd name="connsiteX5" fmla="*/ 784622 w 1825228"/>
              <a:gd name="connsiteY5" fmla="*/ 8334 h 186928"/>
              <a:gd name="connsiteX6" fmla="*/ 608409 w 1825228"/>
              <a:gd name="connsiteY6" fmla="*/ 184547 h 186928"/>
              <a:gd name="connsiteX7" fmla="*/ 426244 w 1825228"/>
              <a:gd name="connsiteY7" fmla="*/ 2382 h 186928"/>
              <a:gd name="connsiteX8" fmla="*/ 251222 w 1825228"/>
              <a:gd name="connsiteY8" fmla="*/ 177404 h 186928"/>
              <a:gd name="connsiteX9" fmla="*/ 75009 w 1825228"/>
              <a:gd name="connsiteY9" fmla="*/ 1191 h 186928"/>
              <a:gd name="connsiteX10" fmla="*/ 0 w 1825228"/>
              <a:gd name="connsiteY10" fmla="*/ 1191 h 186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25228" h="186928">
                <a:moveTo>
                  <a:pt x="1825228" y="0"/>
                </a:moveTo>
                <a:lnTo>
                  <a:pt x="1512094" y="0"/>
                </a:lnTo>
                <a:lnTo>
                  <a:pt x="1326356" y="185738"/>
                </a:lnTo>
                <a:lnTo>
                  <a:pt x="1145381" y="4763"/>
                </a:lnTo>
                <a:lnTo>
                  <a:pt x="963216" y="186928"/>
                </a:lnTo>
                <a:lnTo>
                  <a:pt x="784622" y="8334"/>
                </a:lnTo>
                <a:lnTo>
                  <a:pt x="608409" y="184547"/>
                </a:lnTo>
                <a:lnTo>
                  <a:pt x="426244" y="2382"/>
                </a:lnTo>
                <a:lnTo>
                  <a:pt x="251222" y="177404"/>
                </a:lnTo>
                <a:lnTo>
                  <a:pt x="75009" y="1191"/>
                </a:lnTo>
                <a:lnTo>
                  <a:pt x="0" y="1191"/>
                </a:lnTo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559C7AE-6F62-4754-BF6E-11A1CF6E4634}"/>
              </a:ext>
            </a:extLst>
          </p:cNvPr>
          <p:cNvSpPr/>
          <p:nvPr/>
        </p:nvSpPr>
        <p:spPr>
          <a:xfrm>
            <a:off x="2478106" y="3627438"/>
            <a:ext cx="204769" cy="458787"/>
          </a:xfrm>
          <a:custGeom>
            <a:avLst/>
            <a:gdLst>
              <a:gd name="connsiteX0" fmla="*/ 261937 w 261937"/>
              <a:gd name="connsiteY0" fmla="*/ 0 h 458787"/>
              <a:gd name="connsiteX1" fmla="*/ 261937 w 261937"/>
              <a:gd name="connsiteY1" fmla="*/ 458787 h 458787"/>
              <a:gd name="connsiteX2" fmla="*/ 0 w 261937"/>
              <a:gd name="connsiteY2" fmla="*/ 458787 h 458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937" h="458787">
                <a:moveTo>
                  <a:pt x="261937" y="0"/>
                </a:moveTo>
                <a:lnTo>
                  <a:pt x="261937" y="458787"/>
                </a:lnTo>
                <a:lnTo>
                  <a:pt x="0" y="458787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28AF0929-3259-4A21-9B83-EAE8C25B4351}"/>
              </a:ext>
            </a:extLst>
          </p:cNvPr>
          <p:cNvSpPr/>
          <p:nvPr/>
        </p:nvSpPr>
        <p:spPr>
          <a:xfrm>
            <a:off x="2425850" y="3627438"/>
            <a:ext cx="299439" cy="776043"/>
          </a:xfrm>
          <a:custGeom>
            <a:avLst/>
            <a:gdLst>
              <a:gd name="connsiteX0" fmla="*/ 261937 w 261937"/>
              <a:gd name="connsiteY0" fmla="*/ 0 h 458787"/>
              <a:gd name="connsiteX1" fmla="*/ 261937 w 261937"/>
              <a:gd name="connsiteY1" fmla="*/ 458787 h 458787"/>
              <a:gd name="connsiteX2" fmla="*/ 0 w 261937"/>
              <a:gd name="connsiteY2" fmla="*/ 458787 h 458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937" h="458787">
                <a:moveTo>
                  <a:pt x="261937" y="0"/>
                </a:moveTo>
                <a:lnTo>
                  <a:pt x="261937" y="458787"/>
                </a:lnTo>
                <a:lnTo>
                  <a:pt x="0" y="458787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Freeform: Shape 229">
            <a:extLst>
              <a:ext uri="{FF2B5EF4-FFF2-40B4-BE49-F238E27FC236}">
                <a16:creationId xmlns:a16="http://schemas.microsoft.com/office/drawing/2014/main" id="{7B0FBDC4-6C3E-4880-ABD2-24ECAF8B9D78}"/>
              </a:ext>
            </a:extLst>
          </p:cNvPr>
          <p:cNvSpPr/>
          <p:nvPr/>
        </p:nvSpPr>
        <p:spPr>
          <a:xfrm>
            <a:off x="2499954" y="3627439"/>
            <a:ext cx="275137" cy="1139528"/>
          </a:xfrm>
          <a:custGeom>
            <a:avLst/>
            <a:gdLst>
              <a:gd name="connsiteX0" fmla="*/ 261937 w 261937"/>
              <a:gd name="connsiteY0" fmla="*/ 0 h 458787"/>
              <a:gd name="connsiteX1" fmla="*/ 261937 w 261937"/>
              <a:gd name="connsiteY1" fmla="*/ 458787 h 458787"/>
              <a:gd name="connsiteX2" fmla="*/ 0 w 261937"/>
              <a:gd name="connsiteY2" fmla="*/ 458787 h 458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937" h="458787">
                <a:moveTo>
                  <a:pt x="261937" y="0"/>
                </a:moveTo>
                <a:lnTo>
                  <a:pt x="261937" y="458787"/>
                </a:lnTo>
                <a:lnTo>
                  <a:pt x="0" y="458787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1BED1CE-9268-47E2-B3A9-4B64B3C9591A}"/>
              </a:ext>
            </a:extLst>
          </p:cNvPr>
          <p:cNvGrpSpPr/>
          <p:nvPr/>
        </p:nvGrpSpPr>
        <p:grpSpPr>
          <a:xfrm rot="2700000">
            <a:off x="2453011" y="3929022"/>
            <a:ext cx="210740" cy="258162"/>
            <a:chOff x="2187574" y="3903963"/>
            <a:chExt cx="276226" cy="338384"/>
          </a:xfrm>
        </p:grpSpPr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10C2E3CD-6846-4BFD-A6C2-7828F4A38487}"/>
                </a:ext>
              </a:extLst>
            </p:cNvPr>
            <p:cNvSpPr/>
            <p:nvPr/>
          </p:nvSpPr>
          <p:spPr>
            <a:xfrm>
              <a:off x="2187574" y="3903963"/>
              <a:ext cx="276226" cy="338384"/>
            </a:xfrm>
            <a:custGeom>
              <a:avLst/>
              <a:gdLst>
                <a:gd name="connsiteX0" fmla="*/ 138112 w 276226"/>
                <a:gd name="connsiteY0" fmla="*/ 0 h 338384"/>
                <a:gd name="connsiteX1" fmla="*/ 225652 w 276226"/>
                <a:gd name="connsiteY1" fmla="*/ 95786 h 338384"/>
                <a:gd name="connsiteX2" fmla="*/ 235774 w 276226"/>
                <a:gd name="connsiteY2" fmla="*/ 102610 h 338384"/>
                <a:gd name="connsiteX3" fmla="*/ 246701 w 276226"/>
                <a:gd name="connsiteY3" fmla="*/ 118818 h 338384"/>
                <a:gd name="connsiteX4" fmla="*/ 251726 w 276226"/>
                <a:gd name="connsiteY4" fmla="*/ 124316 h 338384"/>
                <a:gd name="connsiteX5" fmla="*/ 250408 w 276226"/>
                <a:gd name="connsiteY5" fmla="*/ 124316 h 338384"/>
                <a:gd name="connsiteX6" fmla="*/ 265373 w 276226"/>
                <a:gd name="connsiteY6" fmla="*/ 146511 h 338384"/>
                <a:gd name="connsiteX7" fmla="*/ 276226 w 276226"/>
                <a:gd name="connsiteY7" fmla="*/ 200271 h 338384"/>
                <a:gd name="connsiteX8" fmla="*/ 138113 w 276226"/>
                <a:gd name="connsiteY8" fmla="*/ 338384 h 338384"/>
                <a:gd name="connsiteX9" fmla="*/ 0 w 276226"/>
                <a:gd name="connsiteY9" fmla="*/ 200271 h 338384"/>
                <a:gd name="connsiteX10" fmla="*/ 10853 w 276226"/>
                <a:gd name="connsiteY10" fmla="*/ 146511 h 338384"/>
                <a:gd name="connsiteX11" fmla="*/ 25818 w 276226"/>
                <a:gd name="connsiteY11" fmla="*/ 124316 h 338384"/>
                <a:gd name="connsiteX12" fmla="*/ 24498 w 276226"/>
                <a:gd name="connsiteY12" fmla="*/ 124316 h 338384"/>
                <a:gd name="connsiteX13" fmla="*/ 29530 w 276226"/>
                <a:gd name="connsiteY13" fmla="*/ 118810 h 338384"/>
                <a:gd name="connsiteX14" fmla="*/ 40452 w 276226"/>
                <a:gd name="connsiteY14" fmla="*/ 102610 h 338384"/>
                <a:gd name="connsiteX15" fmla="*/ 50569 w 276226"/>
                <a:gd name="connsiteY15" fmla="*/ 95790 h 338384"/>
                <a:gd name="connsiteX0" fmla="*/ 138112 w 276226"/>
                <a:gd name="connsiteY0" fmla="*/ 0 h 338384"/>
                <a:gd name="connsiteX1" fmla="*/ 225652 w 276226"/>
                <a:gd name="connsiteY1" fmla="*/ 95786 h 338384"/>
                <a:gd name="connsiteX2" fmla="*/ 235774 w 276226"/>
                <a:gd name="connsiteY2" fmla="*/ 102610 h 338384"/>
                <a:gd name="connsiteX3" fmla="*/ 246701 w 276226"/>
                <a:gd name="connsiteY3" fmla="*/ 118818 h 338384"/>
                <a:gd name="connsiteX4" fmla="*/ 251726 w 276226"/>
                <a:gd name="connsiteY4" fmla="*/ 124316 h 338384"/>
                <a:gd name="connsiteX5" fmla="*/ 250408 w 276226"/>
                <a:gd name="connsiteY5" fmla="*/ 124316 h 338384"/>
                <a:gd name="connsiteX6" fmla="*/ 265373 w 276226"/>
                <a:gd name="connsiteY6" fmla="*/ 146511 h 338384"/>
                <a:gd name="connsiteX7" fmla="*/ 276226 w 276226"/>
                <a:gd name="connsiteY7" fmla="*/ 200271 h 338384"/>
                <a:gd name="connsiteX8" fmla="*/ 138113 w 276226"/>
                <a:gd name="connsiteY8" fmla="*/ 338384 h 338384"/>
                <a:gd name="connsiteX9" fmla="*/ 0 w 276226"/>
                <a:gd name="connsiteY9" fmla="*/ 200271 h 338384"/>
                <a:gd name="connsiteX10" fmla="*/ 10853 w 276226"/>
                <a:gd name="connsiteY10" fmla="*/ 146511 h 338384"/>
                <a:gd name="connsiteX11" fmla="*/ 25818 w 276226"/>
                <a:gd name="connsiteY11" fmla="*/ 124316 h 338384"/>
                <a:gd name="connsiteX12" fmla="*/ 24498 w 276226"/>
                <a:gd name="connsiteY12" fmla="*/ 124316 h 338384"/>
                <a:gd name="connsiteX13" fmla="*/ 29530 w 276226"/>
                <a:gd name="connsiteY13" fmla="*/ 118810 h 338384"/>
                <a:gd name="connsiteX14" fmla="*/ 40452 w 276226"/>
                <a:gd name="connsiteY14" fmla="*/ 102610 h 338384"/>
                <a:gd name="connsiteX15" fmla="*/ 138112 w 276226"/>
                <a:gd name="connsiteY15" fmla="*/ 0 h 338384"/>
                <a:gd name="connsiteX0" fmla="*/ 138112 w 276226"/>
                <a:gd name="connsiteY0" fmla="*/ 0 h 338384"/>
                <a:gd name="connsiteX1" fmla="*/ 235774 w 276226"/>
                <a:gd name="connsiteY1" fmla="*/ 102610 h 338384"/>
                <a:gd name="connsiteX2" fmla="*/ 246701 w 276226"/>
                <a:gd name="connsiteY2" fmla="*/ 118818 h 338384"/>
                <a:gd name="connsiteX3" fmla="*/ 251726 w 276226"/>
                <a:gd name="connsiteY3" fmla="*/ 124316 h 338384"/>
                <a:gd name="connsiteX4" fmla="*/ 250408 w 276226"/>
                <a:gd name="connsiteY4" fmla="*/ 124316 h 338384"/>
                <a:gd name="connsiteX5" fmla="*/ 265373 w 276226"/>
                <a:gd name="connsiteY5" fmla="*/ 146511 h 338384"/>
                <a:gd name="connsiteX6" fmla="*/ 276226 w 276226"/>
                <a:gd name="connsiteY6" fmla="*/ 200271 h 338384"/>
                <a:gd name="connsiteX7" fmla="*/ 138113 w 276226"/>
                <a:gd name="connsiteY7" fmla="*/ 338384 h 338384"/>
                <a:gd name="connsiteX8" fmla="*/ 0 w 276226"/>
                <a:gd name="connsiteY8" fmla="*/ 200271 h 338384"/>
                <a:gd name="connsiteX9" fmla="*/ 10853 w 276226"/>
                <a:gd name="connsiteY9" fmla="*/ 146511 h 338384"/>
                <a:gd name="connsiteX10" fmla="*/ 25818 w 276226"/>
                <a:gd name="connsiteY10" fmla="*/ 124316 h 338384"/>
                <a:gd name="connsiteX11" fmla="*/ 24498 w 276226"/>
                <a:gd name="connsiteY11" fmla="*/ 124316 h 338384"/>
                <a:gd name="connsiteX12" fmla="*/ 29530 w 276226"/>
                <a:gd name="connsiteY12" fmla="*/ 118810 h 338384"/>
                <a:gd name="connsiteX13" fmla="*/ 40452 w 276226"/>
                <a:gd name="connsiteY13" fmla="*/ 102610 h 338384"/>
                <a:gd name="connsiteX14" fmla="*/ 138112 w 276226"/>
                <a:gd name="connsiteY14" fmla="*/ 0 h 338384"/>
                <a:gd name="connsiteX0" fmla="*/ 138112 w 276226"/>
                <a:gd name="connsiteY0" fmla="*/ 0 h 338384"/>
                <a:gd name="connsiteX1" fmla="*/ 246701 w 276226"/>
                <a:gd name="connsiteY1" fmla="*/ 118818 h 338384"/>
                <a:gd name="connsiteX2" fmla="*/ 251726 w 276226"/>
                <a:gd name="connsiteY2" fmla="*/ 124316 h 338384"/>
                <a:gd name="connsiteX3" fmla="*/ 250408 w 276226"/>
                <a:gd name="connsiteY3" fmla="*/ 124316 h 338384"/>
                <a:gd name="connsiteX4" fmla="*/ 265373 w 276226"/>
                <a:gd name="connsiteY4" fmla="*/ 146511 h 338384"/>
                <a:gd name="connsiteX5" fmla="*/ 276226 w 276226"/>
                <a:gd name="connsiteY5" fmla="*/ 200271 h 338384"/>
                <a:gd name="connsiteX6" fmla="*/ 138113 w 276226"/>
                <a:gd name="connsiteY6" fmla="*/ 338384 h 338384"/>
                <a:gd name="connsiteX7" fmla="*/ 0 w 276226"/>
                <a:gd name="connsiteY7" fmla="*/ 200271 h 338384"/>
                <a:gd name="connsiteX8" fmla="*/ 10853 w 276226"/>
                <a:gd name="connsiteY8" fmla="*/ 146511 h 338384"/>
                <a:gd name="connsiteX9" fmla="*/ 25818 w 276226"/>
                <a:gd name="connsiteY9" fmla="*/ 124316 h 338384"/>
                <a:gd name="connsiteX10" fmla="*/ 24498 w 276226"/>
                <a:gd name="connsiteY10" fmla="*/ 124316 h 338384"/>
                <a:gd name="connsiteX11" fmla="*/ 29530 w 276226"/>
                <a:gd name="connsiteY11" fmla="*/ 118810 h 338384"/>
                <a:gd name="connsiteX12" fmla="*/ 40452 w 276226"/>
                <a:gd name="connsiteY12" fmla="*/ 102610 h 338384"/>
                <a:gd name="connsiteX13" fmla="*/ 138112 w 276226"/>
                <a:gd name="connsiteY13" fmla="*/ 0 h 338384"/>
                <a:gd name="connsiteX0" fmla="*/ 138112 w 276226"/>
                <a:gd name="connsiteY0" fmla="*/ 0 h 338384"/>
                <a:gd name="connsiteX1" fmla="*/ 246701 w 276226"/>
                <a:gd name="connsiteY1" fmla="*/ 118818 h 338384"/>
                <a:gd name="connsiteX2" fmla="*/ 251726 w 276226"/>
                <a:gd name="connsiteY2" fmla="*/ 124316 h 338384"/>
                <a:gd name="connsiteX3" fmla="*/ 250408 w 276226"/>
                <a:gd name="connsiteY3" fmla="*/ 124316 h 338384"/>
                <a:gd name="connsiteX4" fmla="*/ 265373 w 276226"/>
                <a:gd name="connsiteY4" fmla="*/ 146511 h 338384"/>
                <a:gd name="connsiteX5" fmla="*/ 276226 w 276226"/>
                <a:gd name="connsiteY5" fmla="*/ 200271 h 338384"/>
                <a:gd name="connsiteX6" fmla="*/ 138113 w 276226"/>
                <a:gd name="connsiteY6" fmla="*/ 338384 h 338384"/>
                <a:gd name="connsiteX7" fmla="*/ 0 w 276226"/>
                <a:gd name="connsiteY7" fmla="*/ 200271 h 338384"/>
                <a:gd name="connsiteX8" fmla="*/ 10853 w 276226"/>
                <a:gd name="connsiteY8" fmla="*/ 146511 h 338384"/>
                <a:gd name="connsiteX9" fmla="*/ 25818 w 276226"/>
                <a:gd name="connsiteY9" fmla="*/ 124316 h 338384"/>
                <a:gd name="connsiteX10" fmla="*/ 24498 w 276226"/>
                <a:gd name="connsiteY10" fmla="*/ 124316 h 338384"/>
                <a:gd name="connsiteX11" fmla="*/ 29530 w 276226"/>
                <a:gd name="connsiteY11" fmla="*/ 118810 h 338384"/>
                <a:gd name="connsiteX12" fmla="*/ 138112 w 276226"/>
                <a:gd name="connsiteY12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50408 w 276226"/>
                <a:gd name="connsiteY2" fmla="*/ 124316 h 338384"/>
                <a:gd name="connsiteX3" fmla="*/ 265373 w 276226"/>
                <a:gd name="connsiteY3" fmla="*/ 146511 h 338384"/>
                <a:gd name="connsiteX4" fmla="*/ 276226 w 276226"/>
                <a:gd name="connsiteY4" fmla="*/ 200271 h 338384"/>
                <a:gd name="connsiteX5" fmla="*/ 138113 w 276226"/>
                <a:gd name="connsiteY5" fmla="*/ 338384 h 338384"/>
                <a:gd name="connsiteX6" fmla="*/ 0 w 276226"/>
                <a:gd name="connsiteY6" fmla="*/ 200271 h 338384"/>
                <a:gd name="connsiteX7" fmla="*/ 10853 w 276226"/>
                <a:gd name="connsiteY7" fmla="*/ 146511 h 338384"/>
                <a:gd name="connsiteX8" fmla="*/ 25818 w 276226"/>
                <a:gd name="connsiteY8" fmla="*/ 124316 h 338384"/>
                <a:gd name="connsiteX9" fmla="*/ 24498 w 276226"/>
                <a:gd name="connsiteY9" fmla="*/ 124316 h 338384"/>
                <a:gd name="connsiteX10" fmla="*/ 29530 w 276226"/>
                <a:gd name="connsiteY10" fmla="*/ 118810 h 338384"/>
                <a:gd name="connsiteX11" fmla="*/ 138112 w 276226"/>
                <a:gd name="connsiteY11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50408 w 276226"/>
                <a:gd name="connsiteY2" fmla="*/ 124316 h 338384"/>
                <a:gd name="connsiteX3" fmla="*/ 265373 w 276226"/>
                <a:gd name="connsiteY3" fmla="*/ 146511 h 338384"/>
                <a:gd name="connsiteX4" fmla="*/ 276226 w 276226"/>
                <a:gd name="connsiteY4" fmla="*/ 200271 h 338384"/>
                <a:gd name="connsiteX5" fmla="*/ 138113 w 276226"/>
                <a:gd name="connsiteY5" fmla="*/ 338384 h 338384"/>
                <a:gd name="connsiteX6" fmla="*/ 0 w 276226"/>
                <a:gd name="connsiteY6" fmla="*/ 200271 h 338384"/>
                <a:gd name="connsiteX7" fmla="*/ 10853 w 276226"/>
                <a:gd name="connsiteY7" fmla="*/ 146511 h 338384"/>
                <a:gd name="connsiteX8" fmla="*/ 25818 w 276226"/>
                <a:gd name="connsiteY8" fmla="*/ 124316 h 338384"/>
                <a:gd name="connsiteX9" fmla="*/ 24498 w 276226"/>
                <a:gd name="connsiteY9" fmla="*/ 124316 h 338384"/>
                <a:gd name="connsiteX10" fmla="*/ 138112 w 276226"/>
                <a:gd name="connsiteY10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65373 w 276226"/>
                <a:gd name="connsiteY2" fmla="*/ 146511 h 338384"/>
                <a:gd name="connsiteX3" fmla="*/ 276226 w 276226"/>
                <a:gd name="connsiteY3" fmla="*/ 200271 h 338384"/>
                <a:gd name="connsiteX4" fmla="*/ 138113 w 276226"/>
                <a:gd name="connsiteY4" fmla="*/ 338384 h 338384"/>
                <a:gd name="connsiteX5" fmla="*/ 0 w 276226"/>
                <a:gd name="connsiteY5" fmla="*/ 200271 h 338384"/>
                <a:gd name="connsiteX6" fmla="*/ 10853 w 276226"/>
                <a:gd name="connsiteY6" fmla="*/ 146511 h 338384"/>
                <a:gd name="connsiteX7" fmla="*/ 25818 w 276226"/>
                <a:gd name="connsiteY7" fmla="*/ 124316 h 338384"/>
                <a:gd name="connsiteX8" fmla="*/ 24498 w 276226"/>
                <a:gd name="connsiteY8" fmla="*/ 124316 h 338384"/>
                <a:gd name="connsiteX9" fmla="*/ 138112 w 276226"/>
                <a:gd name="connsiteY9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65373 w 276226"/>
                <a:gd name="connsiteY2" fmla="*/ 146511 h 338384"/>
                <a:gd name="connsiteX3" fmla="*/ 276226 w 276226"/>
                <a:gd name="connsiteY3" fmla="*/ 200271 h 338384"/>
                <a:gd name="connsiteX4" fmla="*/ 138113 w 276226"/>
                <a:gd name="connsiteY4" fmla="*/ 338384 h 338384"/>
                <a:gd name="connsiteX5" fmla="*/ 0 w 276226"/>
                <a:gd name="connsiteY5" fmla="*/ 200271 h 338384"/>
                <a:gd name="connsiteX6" fmla="*/ 10853 w 276226"/>
                <a:gd name="connsiteY6" fmla="*/ 146511 h 338384"/>
                <a:gd name="connsiteX7" fmla="*/ 25818 w 276226"/>
                <a:gd name="connsiteY7" fmla="*/ 124316 h 338384"/>
                <a:gd name="connsiteX8" fmla="*/ 138112 w 276226"/>
                <a:gd name="connsiteY8" fmla="*/ 0 h 33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6" h="338384">
                  <a:moveTo>
                    <a:pt x="138112" y="0"/>
                  </a:moveTo>
                  <a:lnTo>
                    <a:pt x="251726" y="124316"/>
                  </a:lnTo>
                  <a:lnTo>
                    <a:pt x="265373" y="146511"/>
                  </a:lnTo>
                  <a:cubicBezTo>
                    <a:pt x="272361" y="163035"/>
                    <a:pt x="276226" y="181202"/>
                    <a:pt x="276226" y="200271"/>
                  </a:cubicBezTo>
                  <a:cubicBezTo>
                    <a:pt x="276226" y="276549"/>
                    <a:pt x="214391" y="338384"/>
                    <a:pt x="138113" y="338384"/>
                  </a:cubicBezTo>
                  <a:cubicBezTo>
                    <a:pt x="61835" y="338384"/>
                    <a:pt x="0" y="276549"/>
                    <a:pt x="0" y="200271"/>
                  </a:cubicBezTo>
                  <a:cubicBezTo>
                    <a:pt x="0" y="181202"/>
                    <a:pt x="3865" y="163035"/>
                    <a:pt x="10853" y="146511"/>
                  </a:cubicBezTo>
                  <a:lnTo>
                    <a:pt x="25818" y="124316"/>
                  </a:lnTo>
                  <a:lnTo>
                    <a:pt x="138112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B061686F-EC20-4DFB-B7B6-CA657F93787D}"/>
                </a:ext>
              </a:extLst>
            </p:cNvPr>
            <p:cNvSpPr/>
            <p:nvPr/>
          </p:nvSpPr>
          <p:spPr>
            <a:xfrm>
              <a:off x="2235746" y="4014294"/>
              <a:ext cx="179880" cy="17988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D3F69D26-5789-40E0-BE29-44976AE588B7}"/>
              </a:ext>
            </a:extLst>
          </p:cNvPr>
          <p:cNvGrpSpPr/>
          <p:nvPr/>
        </p:nvGrpSpPr>
        <p:grpSpPr>
          <a:xfrm rot="6300000">
            <a:off x="2453011" y="4286748"/>
            <a:ext cx="210740" cy="258162"/>
            <a:chOff x="2187574" y="3903963"/>
            <a:chExt cx="276226" cy="338384"/>
          </a:xfrm>
        </p:grpSpPr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EE2C7E82-0724-4B04-B35A-80CCCDE63D2D}"/>
                </a:ext>
              </a:extLst>
            </p:cNvPr>
            <p:cNvSpPr/>
            <p:nvPr/>
          </p:nvSpPr>
          <p:spPr>
            <a:xfrm>
              <a:off x="2187574" y="3903963"/>
              <a:ext cx="276226" cy="338384"/>
            </a:xfrm>
            <a:custGeom>
              <a:avLst/>
              <a:gdLst>
                <a:gd name="connsiteX0" fmla="*/ 138112 w 276226"/>
                <a:gd name="connsiteY0" fmla="*/ 0 h 338384"/>
                <a:gd name="connsiteX1" fmla="*/ 225652 w 276226"/>
                <a:gd name="connsiteY1" fmla="*/ 95786 h 338384"/>
                <a:gd name="connsiteX2" fmla="*/ 235774 w 276226"/>
                <a:gd name="connsiteY2" fmla="*/ 102610 h 338384"/>
                <a:gd name="connsiteX3" fmla="*/ 246701 w 276226"/>
                <a:gd name="connsiteY3" fmla="*/ 118818 h 338384"/>
                <a:gd name="connsiteX4" fmla="*/ 251726 w 276226"/>
                <a:gd name="connsiteY4" fmla="*/ 124316 h 338384"/>
                <a:gd name="connsiteX5" fmla="*/ 250408 w 276226"/>
                <a:gd name="connsiteY5" fmla="*/ 124316 h 338384"/>
                <a:gd name="connsiteX6" fmla="*/ 265373 w 276226"/>
                <a:gd name="connsiteY6" fmla="*/ 146511 h 338384"/>
                <a:gd name="connsiteX7" fmla="*/ 276226 w 276226"/>
                <a:gd name="connsiteY7" fmla="*/ 200271 h 338384"/>
                <a:gd name="connsiteX8" fmla="*/ 138113 w 276226"/>
                <a:gd name="connsiteY8" fmla="*/ 338384 h 338384"/>
                <a:gd name="connsiteX9" fmla="*/ 0 w 276226"/>
                <a:gd name="connsiteY9" fmla="*/ 200271 h 338384"/>
                <a:gd name="connsiteX10" fmla="*/ 10853 w 276226"/>
                <a:gd name="connsiteY10" fmla="*/ 146511 h 338384"/>
                <a:gd name="connsiteX11" fmla="*/ 25818 w 276226"/>
                <a:gd name="connsiteY11" fmla="*/ 124316 h 338384"/>
                <a:gd name="connsiteX12" fmla="*/ 24498 w 276226"/>
                <a:gd name="connsiteY12" fmla="*/ 124316 h 338384"/>
                <a:gd name="connsiteX13" fmla="*/ 29530 w 276226"/>
                <a:gd name="connsiteY13" fmla="*/ 118810 h 338384"/>
                <a:gd name="connsiteX14" fmla="*/ 40452 w 276226"/>
                <a:gd name="connsiteY14" fmla="*/ 102610 h 338384"/>
                <a:gd name="connsiteX15" fmla="*/ 50569 w 276226"/>
                <a:gd name="connsiteY15" fmla="*/ 95790 h 338384"/>
                <a:gd name="connsiteX0" fmla="*/ 138112 w 276226"/>
                <a:gd name="connsiteY0" fmla="*/ 0 h 338384"/>
                <a:gd name="connsiteX1" fmla="*/ 225652 w 276226"/>
                <a:gd name="connsiteY1" fmla="*/ 95786 h 338384"/>
                <a:gd name="connsiteX2" fmla="*/ 235774 w 276226"/>
                <a:gd name="connsiteY2" fmla="*/ 102610 h 338384"/>
                <a:gd name="connsiteX3" fmla="*/ 246701 w 276226"/>
                <a:gd name="connsiteY3" fmla="*/ 118818 h 338384"/>
                <a:gd name="connsiteX4" fmla="*/ 251726 w 276226"/>
                <a:gd name="connsiteY4" fmla="*/ 124316 h 338384"/>
                <a:gd name="connsiteX5" fmla="*/ 250408 w 276226"/>
                <a:gd name="connsiteY5" fmla="*/ 124316 h 338384"/>
                <a:gd name="connsiteX6" fmla="*/ 265373 w 276226"/>
                <a:gd name="connsiteY6" fmla="*/ 146511 h 338384"/>
                <a:gd name="connsiteX7" fmla="*/ 276226 w 276226"/>
                <a:gd name="connsiteY7" fmla="*/ 200271 h 338384"/>
                <a:gd name="connsiteX8" fmla="*/ 138113 w 276226"/>
                <a:gd name="connsiteY8" fmla="*/ 338384 h 338384"/>
                <a:gd name="connsiteX9" fmla="*/ 0 w 276226"/>
                <a:gd name="connsiteY9" fmla="*/ 200271 h 338384"/>
                <a:gd name="connsiteX10" fmla="*/ 10853 w 276226"/>
                <a:gd name="connsiteY10" fmla="*/ 146511 h 338384"/>
                <a:gd name="connsiteX11" fmla="*/ 25818 w 276226"/>
                <a:gd name="connsiteY11" fmla="*/ 124316 h 338384"/>
                <a:gd name="connsiteX12" fmla="*/ 24498 w 276226"/>
                <a:gd name="connsiteY12" fmla="*/ 124316 h 338384"/>
                <a:gd name="connsiteX13" fmla="*/ 29530 w 276226"/>
                <a:gd name="connsiteY13" fmla="*/ 118810 h 338384"/>
                <a:gd name="connsiteX14" fmla="*/ 40452 w 276226"/>
                <a:gd name="connsiteY14" fmla="*/ 102610 h 338384"/>
                <a:gd name="connsiteX15" fmla="*/ 138112 w 276226"/>
                <a:gd name="connsiteY15" fmla="*/ 0 h 338384"/>
                <a:gd name="connsiteX0" fmla="*/ 138112 w 276226"/>
                <a:gd name="connsiteY0" fmla="*/ 0 h 338384"/>
                <a:gd name="connsiteX1" fmla="*/ 235774 w 276226"/>
                <a:gd name="connsiteY1" fmla="*/ 102610 h 338384"/>
                <a:gd name="connsiteX2" fmla="*/ 246701 w 276226"/>
                <a:gd name="connsiteY2" fmla="*/ 118818 h 338384"/>
                <a:gd name="connsiteX3" fmla="*/ 251726 w 276226"/>
                <a:gd name="connsiteY3" fmla="*/ 124316 h 338384"/>
                <a:gd name="connsiteX4" fmla="*/ 250408 w 276226"/>
                <a:gd name="connsiteY4" fmla="*/ 124316 h 338384"/>
                <a:gd name="connsiteX5" fmla="*/ 265373 w 276226"/>
                <a:gd name="connsiteY5" fmla="*/ 146511 h 338384"/>
                <a:gd name="connsiteX6" fmla="*/ 276226 w 276226"/>
                <a:gd name="connsiteY6" fmla="*/ 200271 h 338384"/>
                <a:gd name="connsiteX7" fmla="*/ 138113 w 276226"/>
                <a:gd name="connsiteY7" fmla="*/ 338384 h 338384"/>
                <a:gd name="connsiteX8" fmla="*/ 0 w 276226"/>
                <a:gd name="connsiteY8" fmla="*/ 200271 h 338384"/>
                <a:gd name="connsiteX9" fmla="*/ 10853 w 276226"/>
                <a:gd name="connsiteY9" fmla="*/ 146511 h 338384"/>
                <a:gd name="connsiteX10" fmla="*/ 25818 w 276226"/>
                <a:gd name="connsiteY10" fmla="*/ 124316 h 338384"/>
                <a:gd name="connsiteX11" fmla="*/ 24498 w 276226"/>
                <a:gd name="connsiteY11" fmla="*/ 124316 h 338384"/>
                <a:gd name="connsiteX12" fmla="*/ 29530 w 276226"/>
                <a:gd name="connsiteY12" fmla="*/ 118810 h 338384"/>
                <a:gd name="connsiteX13" fmla="*/ 40452 w 276226"/>
                <a:gd name="connsiteY13" fmla="*/ 102610 h 338384"/>
                <a:gd name="connsiteX14" fmla="*/ 138112 w 276226"/>
                <a:gd name="connsiteY14" fmla="*/ 0 h 338384"/>
                <a:gd name="connsiteX0" fmla="*/ 138112 w 276226"/>
                <a:gd name="connsiteY0" fmla="*/ 0 h 338384"/>
                <a:gd name="connsiteX1" fmla="*/ 246701 w 276226"/>
                <a:gd name="connsiteY1" fmla="*/ 118818 h 338384"/>
                <a:gd name="connsiteX2" fmla="*/ 251726 w 276226"/>
                <a:gd name="connsiteY2" fmla="*/ 124316 h 338384"/>
                <a:gd name="connsiteX3" fmla="*/ 250408 w 276226"/>
                <a:gd name="connsiteY3" fmla="*/ 124316 h 338384"/>
                <a:gd name="connsiteX4" fmla="*/ 265373 w 276226"/>
                <a:gd name="connsiteY4" fmla="*/ 146511 h 338384"/>
                <a:gd name="connsiteX5" fmla="*/ 276226 w 276226"/>
                <a:gd name="connsiteY5" fmla="*/ 200271 h 338384"/>
                <a:gd name="connsiteX6" fmla="*/ 138113 w 276226"/>
                <a:gd name="connsiteY6" fmla="*/ 338384 h 338384"/>
                <a:gd name="connsiteX7" fmla="*/ 0 w 276226"/>
                <a:gd name="connsiteY7" fmla="*/ 200271 h 338384"/>
                <a:gd name="connsiteX8" fmla="*/ 10853 w 276226"/>
                <a:gd name="connsiteY8" fmla="*/ 146511 h 338384"/>
                <a:gd name="connsiteX9" fmla="*/ 25818 w 276226"/>
                <a:gd name="connsiteY9" fmla="*/ 124316 h 338384"/>
                <a:gd name="connsiteX10" fmla="*/ 24498 w 276226"/>
                <a:gd name="connsiteY10" fmla="*/ 124316 h 338384"/>
                <a:gd name="connsiteX11" fmla="*/ 29530 w 276226"/>
                <a:gd name="connsiteY11" fmla="*/ 118810 h 338384"/>
                <a:gd name="connsiteX12" fmla="*/ 40452 w 276226"/>
                <a:gd name="connsiteY12" fmla="*/ 102610 h 338384"/>
                <a:gd name="connsiteX13" fmla="*/ 138112 w 276226"/>
                <a:gd name="connsiteY13" fmla="*/ 0 h 338384"/>
                <a:gd name="connsiteX0" fmla="*/ 138112 w 276226"/>
                <a:gd name="connsiteY0" fmla="*/ 0 h 338384"/>
                <a:gd name="connsiteX1" fmla="*/ 246701 w 276226"/>
                <a:gd name="connsiteY1" fmla="*/ 118818 h 338384"/>
                <a:gd name="connsiteX2" fmla="*/ 251726 w 276226"/>
                <a:gd name="connsiteY2" fmla="*/ 124316 h 338384"/>
                <a:gd name="connsiteX3" fmla="*/ 250408 w 276226"/>
                <a:gd name="connsiteY3" fmla="*/ 124316 h 338384"/>
                <a:gd name="connsiteX4" fmla="*/ 265373 w 276226"/>
                <a:gd name="connsiteY4" fmla="*/ 146511 h 338384"/>
                <a:gd name="connsiteX5" fmla="*/ 276226 w 276226"/>
                <a:gd name="connsiteY5" fmla="*/ 200271 h 338384"/>
                <a:gd name="connsiteX6" fmla="*/ 138113 w 276226"/>
                <a:gd name="connsiteY6" fmla="*/ 338384 h 338384"/>
                <a:gd name="connsiteX7" fmla="*/ 0 w 276226"/>
                <a:gd name="connsiteY7" fmla="*/ 200271 h 338384"/>
                <a:gd name="connsiteX8" fmla="*/ 10853 w 276226"/>
                <a:gd name="connsiteY8" fmla="*/ 146511 h 338384"/>
                <a:gd name="connsiteX9" fmla="*/ 25818 w 276226"/>
                <a:gd name="connsiteY9" fmla="*/ 124316 h 338384"/>
                <a:gd name="connsiteX10" fmla="*/ 24498 w 276226"/>
                <a:gd name="connsiteY10" fmla="*/ 124316 h 338384"/>
                <a:gd name="connsiteX11" fmla="*/ 29530 w 276226"/>
                <a:gd name="connsiteY11" fmla="*/ 118810 h 338384"/>
                <a:gd name="connsiteX12" fmla="*/ 138112 w 276226"/>
                <a:gd name="connsiteY12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50408 w 276226"/>
                <a:gd name="connsiteY2" fmla="*/ 124316 h 338384"/>
                <a:gd name="connsiteX3" fmla="*/ 265373 w 276226"/>
                <a:gd name="connsiteY3" fmla="*/ 146511 h 338384"/>
                <a:gd name="connsiteX4" fmla="*/ 276226 w 276226"/>
                <a:gd name="connsiteY4" fmla="*/ 200271 h 338384"/>
                <a:gd name="connsiteX5" fmla="*/ 138113 w 276226"/>
                <a:gd name="connsiteY5" fmla="*/ 338384 h 338384"/>
                <a:gd name="connsiteX6" fmla="*/ 0 w 276226"/>
                <a:gd name="connsiteY6" fmla="*/ 200271 h 338384"/>
                <a:gd name="connsiteX7" fmla="*/ 10853 w 276226"/>
                <a:gd name="connsiteY7" fmla="*/ 146511 h 338384"/>
                <a:gd name="connsiteX8" fmla="*/ 25818 w 276226"/>
                <a:gd name="connsiteY8" fmla="*/ 124316 h 338384"/>
                <a:gd name="connsiteX9" fmla="*/ 24498 w 276226"/>
                <a:gd name="connsiteY9" fmla="*/ 124316 h 338384"/>
                <a:gd name="connsiteX10" fmla="*/ 29530 w 276226"/>
                <a:gd name="connsiteY10" fmla="*/ 118810 h 338384"/>
                <a:gd name="connsiteX11" fmla="*/ 138112 w 276226"/>
                <a:gd name="connsiteY11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50408 w 276226"/>
                <a:gd name="connsiteY2" fmla="*/ 124316 h 338384"/>
                <a:gd name="connsiteX3" fmla="*/ 265373 w 276226"/>
                <a:gd name="connsiteY3" fmla="*/ 146511 h 338384"/>
                <a:gd name="connsiteX4" fmla="*/ 276226 w 276226"/>
                <a:gd name="connsiteY4" fmla="*/ 200271 h 338384"/>
                <a:gd name="connsiteX5" fmla="*/ 138113 w 276226"/>
                <a:gd name="connsiteY5" fmla="*/ 338384 h 338384"/>
                <a:gd name="connsiteX6" fmla="*/ 0 w 276226"/>
                <a:gd name="connsiteY6" fmla="*/ 200271 h 338384"/>
                <a:gd name="connsiteX7" fmla="*/ 10853 w 276226"/>
                <a:gd name="connsiteY7" fmla="*/ 146511 h 338384"/>
                <a:gd name="connsiteX8" fmla="*/ 25818 w 276226"/>
                <a:gd name="connsiteY8" fmla="*/ 124316 h 338384"/>
                <a:gd name="connsiteX9" fmla="*/ 24498 w 276226"/>
                <a:gd name="connsiteY9" fmla="*/ 124316 h 338384"/>
                <a:gd name="connsiteX10" fmla="*/ 138112 w 276226"/>
                <a:gd name="connsiteY10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65373 w 276226"/>
                <a:gd name="connsiteY2" fmla="*/ 146511 h 338384"/>
                <a:gd name="connsiteX3" fmla="*/ 276226 w 276226"/>
                <a:gd name="connsiteY3" fmla="*/ 200271 h 338384"/>
                <a:gd name="connsiteX4" fmla="*/ 138113 w 276226"/>
                <a:gd name="connsiteY4" fmla="*/ 338384 h 338384"/>
                <a:gd name="connsiteX5" fmla="*/ 0 w 276226"/>
                <a:gd name="connsiteY5" fmla="*/ 200271 h 338384"/>
                <a:gd name="connsiteX6" fmla="*/ 10853 w 276226"/>
                <a:gd name="connsiteY6" fmla="*/ 146511 h 338384"/>
                <a:gd name="connsiteX7" fmla="*/ 25818 w 276226"/>
                <a:gd name="connsiteY7" fmla="*/ 124316 h 338384"/>
                <a:gd name="connsiteX8" fmla="*/ 24498 w 276226"/>
                <a:gd name="connsiteY8" fmla="*/ 124316 h 338384"/>
                <a:gd name="connsiteX9" fmla="*/ 138112 w 276226"/>
                <a:gd name="connsiteY9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65373 w 276226"/>
                <a:gd name="connsiteY2" fmla="*/ 146511 h 338384"/>
                <a:gd name="connsiteX3" fmla="*/ 276226 w 276226"/>
                <a:gd name="connsiteY3" fmla="*/ 200271 h 338384"/>
                <a:gd name="connsiteX4" fmla="*/ 138113 w 276226"/>
                <a:gd name="connsiteY4" fmla="*/ 338384 h 338384"/>
                <a:gd name="connsiteX5" fmla="*/ 0 w 276226"/>
                <a:gd name="connsiteY5" fmla="*/ 200271 h 338384"/>
                <a:gd name="connsiteX6" fmla="*/ 10853 w 276226"/>
                <a:gd name="connsiteY6" fmla="*/ 146511 h 338384"/>
                <a:gd name="connsiteX7" fmla="*/ 25818 w 276226"/>
                <a:gd name="connsiteY7" fmla="*/ 124316 h 338384"/>
                <a:gd name="connsiteX8" fmla="*/ 138112 w 276226"/>
                <a:gd name="connsiteY8" fmla="*/ 0 h 33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6" h="338384">
                  <a:moveTo>
                    <a:pt x="138112" y="0"/>
                  </a:moveTo>
                  <a:lnTo>
                    <a:pt x="251726" y="124316"/>
                  </a:lnTo>
                  <a:lnTo>
                    <a:pt x="265373" y="146511"/>
                  </a:lnTo>
                  <a:cubicBezTo>
                    <a:pt x="272361" y="163035"/>
                    <a:pt x="276226" y="181202"/>
                    <a:pt x="276226" y="200271"/>
                  </a:cubicBezTo>
                  <a:cubicBezTo>
                    <a:pt x="276226" y="276549"/>
                    <a:pt x="214391" y="338384"/>
                    <a:pt x="138113" y="338384"/>
                  </a:cubicBezTo>
                  <a:cubicBezTo>
                    <a:pt x="61835" y="338384"/>
                    <a:pt x="0" y="276549"/>
                    <a:pt x="0" y="200271"/>
                  </a:cubicBezTo>
                  <a:cubicBezTo>
                    <a:pt x="0" y="181202"/>
                    <a:pt x="3865" y="163035"/>
                    <a:pt x="10853" y="146511"/>
                  </a:cubicBezTo>
                  <a:lnTo>
                    <a:pt x="25818" y="124316"/>
                  </a:lnTo>
                  <a:lnTo>
                    <a:pt x="138112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2F5472E-9FE3-4DFF-859E-C57DF301A0E1}"/>
                </a:ext>
              </a:extLst>
            </p:cNvPr>
            <p:cNvSpPr/>
            <p:nvPr/>
          </p:nvSpPr>
          <p:spPr>
            <a:xfrm>
              <a:off x="2235746" y="4014294"/>
              <a:ext cx="179880" cy="17988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4EDAA285-3368-47FA-99FD-D3BAD4CEC33B}"/>
              </a:ext>
            </a:extLst>
          </p:cNvPr>
          <p:cNvGrpSpPr/>
          <p:nvPr/>
        </p:nvGrpSpPr>
        <p:grpSpPr>
          <a:xfrm rot="18900000">
            <a:off x="2453011" y="4592712"/>
            <a:ext cx="210740" cy="258162"/>
            <a:chOff x="2187574" y="3903963"/>
            <a:chExt cx="276226" cy="338384"/>
          </a:xfrm>
        </p:grpSpPr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78CA2DBE-55D0-4E78-ABDB-564C89D5A58F}"/>
                </a:ext>
              </a:extLst>
            </p:cNvPr>
            <p:cNvSpPr/>
            <p:nvPr/>
          </p:nvSpPr>
          <p:spPr>
            <a:xfrm>
              <a:off x="2187574" y="3903963"/>
              <a:ext cx="276226" cy="338384"/>
            </a:xfrm>
            <a:custGeom>
              <a:avLst/>
              <a:gdLst>
                <a:gd name="connsiteX0" fmla="*/ 138112 w 276226"/>
                <a:gd name="connsiteY0" fmla="*/ 0 h 338384"/>
                <a:gd name="connsiteX1" fmla="*/ 225652 w 276226"/>
                <a:gd name="connsiteY1" fmla="*/ 95786 h 338384"/>
                <a:gd name="connsiteX2" fmla="*/ 235774 w 276226"/>
                <a:gd name="connsiteY2" fmla="*/ 102610 h 338384"/>
                <a:gd name="connsiteX3" fmla="*/ 246701 w 276226"/>
                <a:gd name="connsiteY3" fmla="*/ 118818 h 338384"/>
                <a:gd name="connsiteX4" fmla="*/ 251726 w 276226"/>
                <a:gd name="connsiteY4" fmla="*/ 124316 h 338384"/>
                <a:gd name="connsiteX5" fmla="*/ 250408 w 276226"/>
                <a:gd name="connsiteY5" fmla="*/ 124316 h 338384"/>
                <a:gd name="connsiteX6" fmla="*/ 265373 w 276226"/>
                <a:gd name="connsiteY6" fmla="*/ 146511 h 338384"/>
                <a:gd name="connsiteX7" fmla="*/ 276226 w 276226"/>
                <a:gd name="connsiteY7" fmla="*/ 200271 h 338384"/>
                <a:gd name="connsiteX8" fmla="*/ 138113 w 276226"/>
                <a:gd name="connsiteY8" fmla="*/ 338384 h 338384"/>
                <a:gd name="connsiteX9" fmla="*/ 0 w 276226"/>
                <a:gd name="connsiteY9" fmla="*/ 200271 h 338384"/>
                <a:gd name="connsiteX10" fmla="*/ 10853 w 276226"/>
                <a:gd name="connsiteY10" fmla="*/ 146511 h 338384"/>
                <a:gd name="connsiteX11" fmla="*/ 25818 w 276226"/>
                <a:gd name="connsiteY11" fmla="*/ 124316 h 338384"/>
                <a:gd name="connsiteX12" fmla="*/ 24498 w 276226"/>
                <a:gd name="connsiteY12" fmla="*/ 124316 h 338384"/>
                <a:gd name="connsiteX13" fmla="*/ 29530 w 276226"/>
                <a:gd name="connsiteY13" fmla="*/ 118810 h 338384"/>
                <a:gd name="connsiteX14" fmla="*/ 40452 w 276226"/>
                <a:gd name="connsiteY14" fmla="*/ 102610 h 338384"/>
                <a:gd name="connsiteX15" fmla="*/ 50569 w 276226"/>
                <a:gd name="connsiteY15" fmla="*/ 95790 h 338384"/>
                <a:gd name="connsiteX0" fmla="*/ 138112 w 276226"/>
                <a:gd name="connsiteY0" fmla="*/ 0 h 338384"/>
                <a:gd name="connsiteX1" fmla="*/ 225652 w 276226"/>
                <a:gd name="connsiteY1" fmla="*/ 95786 h 338384"/>
                <a:gd name="connsiteX2" fmla="*/ 235774 w 276226"/>
                <a:gd name="connsiteY2" fmla="*/ 102610 h 338384"/>
                <a:gd name="connsiteX3" fmla="*/ 246701 w 276226"/>
                <a:gd name="connsiteY3" fmla="*/ 118818 h 338384"/>
                <a:gd name="connsiteX4" fmla="*/ 251726 w 276226"/>
                <a:gd name="connsiteY4" fmla="*/ 124316 h 338384"/>
                <a:gd name="connsiteX5" fmla="*/ 250408 w 276226"/>
                <a:gd name="connsiteY5" fmla="*/ 124316 h 338384"/>
                <a:gd name="connsiteX6" fmla="*/ 265373 w 276226"/>
                <a:gd name="connsiteY6" fmla="*/ 146511 h 338384"/>
                <a:gd name="connsiteX7" fmla="*/ 276226 w 276226"/>
                <a:gd name="connsiteY7" fmla="*/ 200271 h 338384"/>
                <a:gd name="connsiteX8" fmla="*/ 138113 w 276226"/>
                <a:gd name="connsiteY8" fmla="*/ 338384 h 338384"/>
                <a:gd name="connsiteX9" fmla="*/ 0 w 276226"/>
                <a:gd name="connsiteY9" fmla="*/ 200271 h 338384"/>
                <a:gd name="connsiteX10" fmla="*/ 10853 w 276226"/>
                <a:gd name="connsiteY10" fmla="*/ 146511 h 338384"/>
                <a:gd name="connsiteX11" fmla="*/ 25818 w 276226"/>
                <a:gd name="connsiteY11" fmla="*/ 124316 h 338384"/>
                <a:gd name="connsiteX12" fmla="*/ 24498 w 276226"/>
                <a:gd name="connsiteY12" fmla="*/ 124316 h 338384"/>
                <a:gd name="connsiteX13" fmla="*/ 29530 w 276226"/>
                <a:gd name="connsiteY13" fmla="*/ 118810 h 338384"/>
                <a:gd name="connsiteX14" fmla="*/ 40452 w 276226"/>
                <a:gd name="connsiteY14" fmla="*/ 102610 h 338384"/>
                <a:gd name="connsiteX15" fmla="*/ 138112 w 276226"/>
                <a:gd name="connsiteY15" fmla="*/ 0 h 338384"/>
                <a:gd name="connsiteX0" fmla="*/ 138112 w 276226"/>
                <a:gd name="connsiteY0" fmla="*/ 0 h 338384"/>
                <a:gd name="connsiteX1" fmla="*/ 235774 w 276226"/>
                <a:gd name="connsiteY1" fmla="*/ 102610 h 338384"/>
                <a:gd name="connsiteX2" fmla="*/ 246701 w 276226"/>
                <a:gd name="connsiteY2" fmla="*/ 118818 h 338384"/>
                <a:gd name="connsiteX3" fmla="*/ 251726 w 276226"/>
                <a:gd name="connsiteY3" fmla="*/ 124316 h 338384"/>
                <a:gd name="connsiteX4" fmla="*/ 250408 w 276226"/>
                <a:gd name="connsiteY4" fmla="*/ 124316 h 338384"/>
                <a:gd name="connsiteX5" fmla="*/ 265373 w 276226"/>
                <a:gd name="connsiteY5" fmla="*/ 146511 h 338384"/>
                <a:gd name="connsiteX6" fmla="*/ 276226 w 276226"/>
                <a:gd name="connsiteY6" fmla="*/ 200271 h 338384"/>
                <a:gd name="connsiteX7" fmla="*/ 138113 w 276226"/>
                <a:gd name="connsiteY7" fmla="*/ 338384 h 338384"/>
                <a:gd name="connsiteX8" fmla="*/ 0 w 276226"/>
                <a:gd name="connsiteY8" fmla="*/ 200271 h 338384"/>
                <a:gd name="connsiteX9" fmla="*/ 10853 w 276226"/>
                <a:gd name="connsiteY9" fmla="*/ 146511 h 338384"/>
                <a:gd name="connsiteX10" fmla="*/ 25818 w 276226"/>
                <a:gd name="connsiteY10" fmla="*/ 124316 h 338384"/>
                <a:gd name="connsiteX11" fmla="*/ 24498 w 276226"/>
                <a:gd name="connsiteY11" fmla="*/ 124316 h 338384"/>
                <a:gd name="connsiteX12" fmla="*/ 29530 w 276226"/>
                <a:gd name="connsiteY12" fmla="*/ 118810 h 338384"/>
                <a:gd name="connsiteX13" fmla="*/ 40452 w 276226"/>
                <a:gd name="connsiteY13" fmla="*/ 102610 h 338384"/>
                <a:gd name="connsiteX14" fmla="*/ 138112 w 276226"/>
                <a:gd name="connsiteY14" fmla="*/ 0 h 338384"/>
                <a:gd name="connsiteX0" fmla="*/ 138112 w 276226"/>
                <a:gd name="connsiteY0" fmla="*/ 0 h 338384"/>
                <a:gd name="connsiteX1" fmla="*/ 246701 w 276226"/>
                <a:gd name="connsiteY1" fmla="*/ 118818 h 338384"/>
                <a:gd name="connsiteX2" fmla="*/ 251726 w 276226"/>
                <a:gd name="connsiteY2" fmla="*/ 124316 h 338384"/>
                <a:gd name="connsiteX3" fmla="*/ 250408 w 276226"/>
                <a:gd name="connsiteY3" fmla="*/ 124316 h 338384"/>
                <a:gd name="connsiteX4" fmla="*/ 265373 w 276226"/>
                <a:gd name="connsiteY4" fmla="*/ 146511 h 338384"/>
                <a:gd name="connsiteX5" fmla="*/ 276226 w 276226"/>
                <a:gd name="connsiteY5" fmla="*/ 200271 h 338384"/>
                <a:gd name="connsiteX6" fmla="*/ 138113 w 276226"/>
                <a:gd name="connsiteY6" fmla="*/ 338384 h 338384"/>
                <a:gd name="connsiteX7" fmla="*/ 0 w 276226"/>
                <a:gd name="connsiteY7" fmla="*/ 200271 h 338384"/>
                <a:gd name="connsiteX8" fmla="*/ 10853 w 276226"/>
                <a:gd name="connsiteY8" fmla="*/ 146511 h 338384"/>
                <a:gd name="connsiteX9" fmla="*/ 25818 w 276226"/>
                <a:gd name="connsiteY9" fmla="*/ 124316 h 338384"/>
                <a:gd name="connsiteX10" fmla="*/ 24498 w 276226"/>
                <a:gd name="connsiteY10" fmla="*/ 124316 h 338384"/>
                <a:gd name="connsiteX11" fmla="*/ 29530 w 276226"/>
                <a:gd name="connsiteY11" fmla="*/ 118810 h 338384"/>
                <a:gd name="connsiteX12" fmla="*/ 40452 w 276226"/>
                <a:gd name="connsiteY12" fmla="*/ 102610 h 338384"/>
                <a:gd name="connsiteX13" fmla="*/ 138112 w 276226"/>
                <a:gd name="connsiteY13" fmla="*/ 0 h 338384"/>
                <a:gd name="connsiteX0" fmla="*/ 138112 w 276226"/>
                <a:gd name="connsiteY0" fmla="*/ 0 h 338384"/>
                <a:gd name="connsiteX1" fmla="*/ 246701 w 276226"/>
                <a:gd name="connsiteY1" fmla="*/ 118818 h 338384"/>
                <a:gd name="connsiteX2" fmla="*/ 251726 w 276226"/>
                <a:gd name="connsiteY2" fmla="*/ 124316 h 338384"/>
                <a:gd name="connsiteX3" fmla="*/ 250408 w 276226"/>
                <a:gd name="connsiteY3" fmla="*/ 124316 h 338384"/>
                <a:gd name="connsiteX4" fmla="*/ 265373 w 276226"/>
                <a:gd name="connsiteY4" fmla="*/ 146511 h 338384"/>
                <a:gd name="connsiteX5" fmla="*/ 276226 w 276226"/>
                <a:gd name="connsiteY5" fmla="*/ 200271 h 338384"/>
                <a:gd name="connsiteX6" fmla="*/ 138113 w 276226"/>
                <a:gd name="connsiteY6" fmla="*/ 338384 h 338384"/>
                <a:gd name="connsiteX7" fmla="*/ 0 w 276226"/>
                <a:gd name="connsiteY7" fmla="*/ 200271 h 338384"/>
                <a:gd name="connsiteX8" fmla="*/ 10853 w 276226"/>
                <a:gd name="connsiteY8" fmla="*/ 146511 h 338384"/>
                <a:gd name="connsiteX9" fmla="*/ 25818 w 276226"/>
                <a:gd name="connsiteY9" fmla="*/ 124316 h 338384"/>
                <a:gd name="connsiteX10" fmla="*/ 24498 w 276226"/>
                <a:gd name="connsiteY10" fmla="*/ 124316 h 338384"/>
                <a:gd name="connsiteX11" fmla="*/ 29530 w 276226"/>
                <a:gd name="connsiteY11" fmla="*/ 118810 h 338384"/>
                <a:gd name="connsiteX12" fmla="*/ 138112 w 276226"/>
                <a:gd name="connsiteY12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50408 w 276226"/>
                <a:gd name="connsiteY2" fmla="*/ 124316 h 338384"/>
                <a:gd name="connsiteX3" fmla="*/ 265373 w 276226"/>
                <a:gd name="connsiteY3" fmla="*/ 146511 h 338384"/>
                <a:gd name="connsiteX4" fmla="*/ 276226 w 276226"/>
                <a:gd name="connsiteY4" fmla="*/ 200271 h 338384"/>
                <a:gd name="connsiteX5" fmla="*/ 138113 w 276226"/>
                <a:gd name="connsiteY5" fmla="*/ 338384 h 338384"/>
                <a:gd name="connsiteX6" fmla="*/ 0 w 276226"/>
                <a:gd name="connsiteY6" fmla="*/ 200271 h 338384"/>
                <a:gd name="connsiteX7" fmla="*/ 10853 w 276226"/>
                <a:gd name="connsiteY7" fmla="*/ 146511 h 338384"/>
                <a:gd name="connsiteX8" fmla="*/ 25818 w 276226"/>
                <a:gd name="connsiteY8" fmla="*/ 124316 h 338384"/>
                <a:gd name="connsiteX9" fmla="*/ 24498 w 276226"/>
                <a:gd name="connsiteY9" fmla="*/ 124316 h 338384"/>
                <a:gd name="connsiteX10" fmla="*/ 29530 w 276226"/>
                <a:gd name="connsiteY10" fmla="*/ 118810 h 338384"/>
                <a:gd name="connsiteX11" fmla="*/ 138112 w 276226"/>
                <a:gd name="connsiteY11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50408 w 276226"/>
                <a:gd name="connsiteY2" fmla="*/ 124316 h 338384"/>
                <a:gd name="connsiteX3" fmla="*/ 265373 w 276226"/>
                <a:gd name="connsiteY3" fmla="*/ 146511 h 338384"/>
                <a:gd name="connsiteX4" fmla="*/ 276226 w 276226"/>
                <a:gd name="connsiteY4" fmla="*/ 200271 h 338384"/>
                <a:gd name="connsiteX5" fmla="*/ 138113 w 276226"/>
                <a:gd name="connsiteY5" fmla="*/ 338384 h 338384"/>
                <a:gd name="connsiteX6" fmla="*/ 0 w 276226"/>
                <a:gd name="connsiteY6" fmla="*/ 200271 h 338384"/>
                <a:gd name="connsiteX7" fmla="*/ 10853 w 276226"/>
                <a:gd name="connsiteY7" fmla="*/ 146511 h 338384"/>
                <a:gd name="connsiteX8" fmla="*/ 25818 w 276226"/>
                <a:gd name="connsiteY8" fmla="*/ 124316 h 338384"/>
                <a:gd name="connsiteX9" fmla="*/ 24498 w 276226"/>
                <a:gd name="connsiteY9" fmla="*/ 124316 h 338384"/>
                <a:gd name="connsiteX10" fmla="*/ 138112 w 276226"/>
                <a:gd name="connsiteY10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65373 w 276226"/>
                <a:gd name="connsiteY2" fmla="*/ 146511 h 338384"/>
                <a:gd name="connsiteX3" fmla="*/ 276226 w 276226"/>
                <a:gd name="connsiteY3" fmla="*/ 200271 h 338384"/>
                <a:gd name="connsiteX4" fmla="*/ 138113 w 276226"/>
                <a:gd name="connsiteY4" fmla="*/ 338384 h 338384"/>
                <a:gd name="connsiteX5" fmla="*/ 0 w 276226"/>
                <a:gd name="connsiteY5" fmla="*/ 200271 h 338384"/>
                <a:gd name="connsiteX6" fmla="*/ 10853 w 276226"/>
                <a:gd name="connsiteY6" fmla="*/ 146511 h 338384"/>
                <a:gd name="connsiteX7" fmla="*/ 25818 w 276226"/>
                <a:gd name="connsiteY7" fmla="*/ 124316 h 338384"/>
                <a:gd name="connsiteX8" fmla="*/ 24498 w 276226"/>
                <a:gd name="connsiteY8" fmla="*/ 124316 h 338384"/>
                <a:gd name="connsiteX9" fmla="*/ 138112 w 276226"/>
                <a:gd name="connsiteY9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65373 w 276226"/>
                <a:gd name="connsiteY2" fmla="*/ 146511 h 338384"/>
                <a:gd name="connsiteX3" fmla="*/ 276226 w 276226"/>
                <a:gd name="connsiteY3" fmla="*/ 200271 h 338384"/>
                <a:gd name="connsiteX4" fmla="*/ 138113 w 276226"/>
                <a:gd name="connsiteY4" fmla="*/ 338384 h 338384"/>
                <a:gd name="connsiteX5" fmla="*/ 0 w 276226"/>
                <a:gd name="connsiteY5" fmla="*/ 200271 h 338384"/>
                <a:gd name="connsiteX6" fmla="*/ 10853 w 276226"/>
                <a:gd name="connsiteY6" fmla="*/ 146511 h 338384"/>
                <a:gd name="connsiteX7" fmla="*/ 25818 w 276226"/>
                <a:gd name="connsiteY7" fmla="*/ 124316 h 338384"/>
                <a:gd name="connsiteX8" fmla="*/ 138112 w 276226"/>
                <a:gd name="connsiteY8" fmla="*/ 0 h 33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6" h="338384">
                  <a:moveTo>
                    <a:pt x="138112" y="0"/>
                  </a:moveTo>
                  <a:lnTo>
                    <a:pt x="251726" y="124316"/>
                  </a:lnTo>
                  <a:lnTo>
                    <a:pt x="265373" y="146511"/>
                  </a:lnTo>
                  <a:cubicBezTo>
                    <a:pt x="272361" y="163035"/>
                    <a:pt x="276226" y="181202"/>
                    <a:pt x="276226" y="200271"/>
                  </a:cubicBezTo>
                  <a:cubicBezTo>
                    <a:pt x="276226" y="276549"/>
                    <a:pt x="214391" y="338384"/>
                    <a:pt x="138113" y="338384"/>
                  </a:cubicBezTo>
                  <a:cubicBezTo>
                    <a:pt x="61835" y="338384"/>
                    <a:pt x="0" y="276549"/>
                    <a:pt x="0" y="200271"/>
                  </a:cubicBezTo>
                  <a:cubicBezTo>
                    <a:pt x="0" y="181202"/>
                    <a:pt x="3865" y="163035"/>
                    <a:pt x="10853" y="146511"/>
                  </a:cubicBezTo>
                  <a:lnTo>
                    <a:pt x="25818" y="124316"/>
                  </a:lnTo>
                  <a:lnTo>
                    <a:pt x="138112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0E80369-4B08-44BF-B7F7-108545C8C05D}"/>
                </a:ext>
              </a:extLst>
            </p:cNvPr>
            <p:cNvSpPr/>
            <p:nvPr/>
          </p:nvSpPr>
          <p:spPr>
            <a:xfrm>
              <a:off x="2235746" y="4014294"/>
              <a:ext cx="179880" cy="17988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1" name="TextBox 230">
            <a:extLst>
              <a:ext uri="{FF2B5EF4-FFF2-40B4-BE49-F238E27FC236}">
                <a16:creationId xmlns:a16="http://schemas.microsoft.com/office/drawing/2014/main" id="{E87146E2-0F86-48CE-848E-415240391509}"/>
              </a:ext>
            </a:extLst>
          </p:cNvPr>
          <p:cNvSpPr txBox="1"/>
          <p:nvPr/>
        </p:nvSpPr>
        <p:spPr>
          <a:xfrm>
            <a:off x="1721571" y="3955909"/>
            <a:ext cx="7702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accent1"/>
                </a:solidFill>
              </a:rPr>
              <a:t>TEMP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D2EFB464-149D-4581-B791-042147F0A103}"/>
              </a:ext>
            </a:extLst>
          </p:cNvPr>
          <p:cNvSpPr txBox="1"/>
          <p:nvPr/>
        </p:nvSpPr>
        <p:spPr>
          <a:xfrm>
            <a:off x="1721571" y="4285112"/>
            <a:ext cx="7702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accent1"/>
                </a:solidFill>
              </a:rPr>
              <a:t>RPM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EE4618DE-C1BD-4649-8323-0119F6D59E7B}"/>
              </a:ext>
            </a:extLst>
          </p:cNvPr>
          <p:cNvSpPr txBox="1"/>
          <p:nvPr/>
        </p:nvSpPr>
        <p:spPr>
          <a:xfrm>
            <a:off x="1721571" y="4614315"/>
            <a:ext cx="7702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accent1"/>
                </a:solidFill>
              </a:rPr>
              <a:t>THROTTLE</a:t>
            </a:r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8AEAB08B-FC31-4125-949B-B4840DFB9C02}"/>
              </a:ext>
            </a:extLst>
          </p:cNvPr>
          <p:cNvSpPr/>
          <p:nvPr/>
        </p:nvSpPr>
        <p:spPr>
          <a:xfrm>
            <a:off x="2545509" y="3627439"/>
            <a:ext cx="275137" cy="1436686"/>
          </a:xfrm>
          <a:custGeom>
            <a:avLst/>
            <a:gdLst>
              <a:gd name="connsiteX0" fmla="*/ 261937 w 261937"/>
              <a:gd name="connsiteY0" fmla="*/ 0 h 458787"/>
              <a:gd name="connsiteX1" fmla="*/ 261937 w 261937"/>
              <a:gd name="connsiteY1" fmla="*/ 458787 h 458787"/>
              <a:gd name="connsiteX2" fmla="*/ 0 w 261937"/>
              <a:gd name="connsiteY2" fmla="*/ 458787 h 458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937" h="458787">
                <a:moveTo>
                  <a:pt x="261937" y="0"/>
                </a:moveTo>
                <a:lnTo>
                  <a:pt x="261937" y="458787"/>
                </a:lnTo>
                <a:lnTo>
                  <a:pt x="0" y="458787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01C77850-64D0-4A2B-B4FD-28D979C36D8D}"/>
              </a:ext>
            </a:extLst>
          </p:cNvPr>
          <p:cNvGrpSpPr/>
          <p:nvPr/>
        </p:nvGrpSpPr>
        <p:grpSpPr>
          <a:xfrm rot="9900000">
            <a:off x="2453011" y="4956143"/>
            <a:ext cx="210740" cy="258162"/>
            <a:chOff x="2187574" y="3903963"/>
            <a:chExt cx="276226" cy="338384"/>
          </a:xfrm>
        </p:grpSpPr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482D324-91E5-45DF-A781-EAC27ACC12B6}"/>
                </a:ext>
              </a:extLst>
            </p:cNvPr>
            <p:cNvSpPr/>
            <p:nvPr/>
          </p:nvSpPr>
          <p:spPr>
            <a:xfrm>
              <a:off x="2187574" y="3903963"/>
              <a:ext cx="276226" cy="338384"/>
            </a:xfrm>
            <a:custGeom>
              <a:avLst/>
              <a:gdLst>
                <a:gd name="connsiteX0" fmla="*/ 138112 w 276226"/>
                <a:gd name="connsiteY0" fmla="*/ 0 h 338384"/>
                <a:gd name="connsiteX1" fmla="*/ 225652 w 276226"/>
                <a:gd name="connsiteY1" fmla="*/ 95786 h 338384"/>
                <a:gd name="connsiteX2" fmla="*/ 235774 w 276226"/>
                <a:gd name="connsiteY2" fmla="*/ 102610 h 338384"/>
                <a:gd name="connsiteX3" fmla="*/ 246701 w 276226"/>
                <a:gd name="connsiteY3" fmla="*/ 118818 h 338384"/>
                <a:gd name="connsiteX4" fmla="*/ 251726 w 276226"/>
                <a:gd name="connsiteY4" fmla="*/ 124316 h 338384"/>
                <a:gd name="connsiteX5" fmla="*/ 250408 w 276226"/>
                <a:gd name="connsiteY5" fmla="*/ 124316 h 338384"/>
                <a:gd name="connsiteX6" fmla="*/ 265373 w 276226"/>
                <a:gd name="connsiteY6" fmla="*/ 146511 h 338384"/>
                <a:gd name="connsiteX7" fmla="*/ 276226 w 276226"/>
                <a:gd name="connsiteY7" fmla="*/ 200271 h 338384"/>
                <a:gd name="connsiteX8" fmla="*/ 138113 w 276226"/>
                <a:gd name="connsiteY8" fmla="*/ 338384 h 338384"/>
                <a:gd name="connsiteX9" fmla="*/ 0 w 276226"/>
                <a:gd name="connsiteY9" fmla="*/ 200271 h 338384"/>
                <a:gd name="connsiteX10" fmla="*/ 10853 w 276226"/>
                <a:gd name="connsiteY10" fmla="*/ 146511 h 338384"/>
                <a:gd name="connsiteX11" fmla="*/ 25818 w 276226"/>
                <a:gd name="connsiteY11" fmla="*/ 124316 h 338384"/>
                <a:gd name="connsiteX12" fmla="*/ 24498 w 276226"/>
                <a:gd name="connsiteY12" fmla="*/ 124316 h 338384"/>
                <a:gd name="connsiteX13" fmla="*/ 29530 w 276226"/>
                <a:gd name="connsiteY13" fmla="*/ 118810 h 338384"/>
                <a:gd name="connsiteX14" fmla="*/ 40452 w 276226"/>
                <a:gd name="connsiteY14" fmla="*/ 102610 h 338384"/>
                <a:gd name="connsiteX15" fmla="*/ 50569 w 276226"/>
                <a:gd name="connsiteY15" fmla="*/ 95790 h 338384"/>
                <a:gd name="connsiteX0" fmla="*/ 138112 w 276226"/>
                <a:gd name="connsiteY0" fmla="*/ 0 h 338384"/>
                <a:gd name="connsiteX1" fmla="*/ 225652 w 276226"/>
                <a:gd name="connsiteY1" fmla="*/ 95786 h 338384"/>
                <a:gd name="connsiteX2" fmla="*/ 235774 w 276226"/>
                <a:gd name="connsiteY2" fmla="*/ 102610 h 338384"/>
                <a:gd name="connsiteX3" fmla="*/ 246701 w 276226"/>
                <a:gd name="connsiteY3" fmla="*/ 118818 h 338384"/>
                <a:gd name="connsiteX4" fmla="*/ 251726 w 276226"/>
                <a:gd name="connsiteY4" fmla="*/ 124316 h 338384"/>
                <a:gd name="connsiteX5" fmla="*/ 250408 w 276226"/>
                <a:gd name="connsiteY5" fmla="*/ 124316 h 338384"/>
                <a:gd name="connsiteX6" fmla="*/ 265373 w 276226"/>
                <a:gd name="connsiteY6" fmla="*/ 146511 h 338384"/>
                <a:gd name="connsiteX7" fmla="*/ 276226 w 276226"/>
                <a:gd name="connsiteY7" fmla="*/ 200271 h 338384"/>
                <a:gd name="connsiteX8" fmla="*/ 138113 w 276226"/>
                <a:gd name="connsiteY8" fmla="*/ 338384 h 338384"/>
                <a:gd name="connsiteX9" fmla="*/ 0 w 276226"/>
                <a:gd name="connsiteY9" fmla="*/ 200271 h 338384"/>
                <a:gd name="connsiteX10" fmla="*/ 10853 w 276226"/>
                <a:gd name="connsiteY10" fmla="*/ 146511 h 338384"/>
                <a:gd name="connsiteX11" fmla="*/ 25818 w 276226"/>
                <a:gd name="connsiteY11" fmla="*/ 124316 h 338384"/>
                <a:gd name="connsiteX12" fmla="*/ 24498 w 276226"/>
                <a:gd name="connsiteY12" fmla="*/ 124316 h 338384"/>
                <a:gd name="connsiteX13" fmla="*/ 29530 w 276226"/>
                <a:gd name="connsiteY13" fmla="*/ 118810 h 338384"/>
                <a:gd name="connsiteX14" fmla="*/ 40452 w 276226"/>
                <a:gd name="connsiteY14" fmla="*/ 102610 h 338384"/>
                <a:gd name="connsiteX15" fmla="*/ 138112 w 276226"/>
                <a:gd name="connsiteY15" fmla="*/ 0 h 338384"/>
                <a:gd name="connsiteX0" fmla="*/ 138112 w 276226"/>
                <a:gd name="connsiteY0" fmla="*/ 0 h 338384"/>
                <a:gd name="connsiteX1" fmla="*/ 235774 w 276226"/>
                <a:gd name="connsiteY1" fmla="*/ 102610 h 338384"/>
                <a:gd name="connsiteX2" fmla="*/ 246701 w 276226"/>
                <a:gd name="connsiteY2" fmla="*/ 118818 h 338384"/>
                <a:gd name="connsiteX3" fmla="*/ 251726 w 276226"/>
                <a:gd name="connsiteY3" fmla="*/ 124316 h 338384"/>
                <a:gd name="connsiteX4" fmla="*/ 250408 w 276226"/>
                <a:gd name="connsiteY4" fmla="*/ 124316 h 338384"/>
                <a:gd name="connsiteX5" fmla="*/ 265373 w 276226"/>
                <a:gd name="connsiteY5" fmla="*/ 146511 h 338384"/>
                <a:gd name="connsiteX6" fmla="*/ 276226 w 276226"/>
                <a:gd name="connsiteY6" fmla="*/ 200271 h 338384"/>
                <a:gd name="connsiteX7" fmla="*/ 138113 w 276226"/>
                <a:gd name="connsiteY7" fmla="*/ 338384 h 338384"/>
                <a:gd name="connsiteX8" fmla="*/ 0 w 276226"/>
                <a:gd name="connsiteY8" fmla="*/ 200271 h 338384"/>
                <a:gd name="connsiteX9" fmla="*/ 10853 w 276226"/>
                <a:gd name="connsiteY9" fmla="*/ 146511 h 338384"/>
                <a:gd name="connsiteX10" fmla="*/ 25818 w 276226"/>
                <a:gd name="connsiteY10" fmla="*/ 124316 h 338384"/>
                <a:gd name="connsiteX11" fmla="*/ 24498 w 276226"/>
                <a:gd name="connsiteY11" fmla="*/ 124316 h 338384"/>
                <a:gd name="connsiteX12" fmla="*/ 29530 w 276226"/>
                <a:gd name="connsiteY12" fmla="*/ 118810 h 338384"/>
                <a:gd name="connsiteX13" fmla="*/ 40452 w 276226"/>
                <a:gd name="connsiteY13" fmla="*/ 102610 h 338384"/>
                <a:gd name="connsiteX14" fmla="*/ 138112 w 276226"/>
                <a:gd name="connsiteY14" fmla="*/ 0 h 338384"/>
                <a:gd name="connsiteX0" fmla="*/ 138112 w 276226"/>
                <a:gd name="connsiteY0" fmla="*/ 0 h 338384"/>
                <a:gd name="connsiteX1" fmla="*/ 246701 w 276226"/>
                <a:gd name="connsiteY1" fmla="*/ 118818 h 338384"/>
                <a:gd name="connsiteX2" fmla="*/ 251726 w 276226"/>
                <a:gd name="connsiteY2" fmla="*/ 124316 h 338384"/>
                <a:gd name="connsiteX3" fmla="*/ 250408 w 276226"/>
                <a:gd name="connsiteY3" fmla="*/ 124316 h 338384"/>
                <a:gd name="connsiteX4" fmla="*/ 265373 w 276226"/>
                <a:gd name="connsiteY4" fmla="*/ 146511 h 338384"/>
                <a:gd name="connsiteX5" fmla="*/ 276226 w 276226"/>
                <a:gd name="connsiteY5" fmla="*/ 200271 h 338384"/>
                <a:gd name="connsiteX6" fmla="*/ 138113 w 276226"/>
                <a:gd name="connsiteY6" fmla="*/ 338384 h 338384"/>
                <a:gd name="connsiteX7" fmla="*/ 0 w 276226"/>
                <a:gd name="connsiteY7" fmla="*/ 200271 h 338384"/>
                <a:gd name="connsiteX8" fmla="*/ 10853 w 276226"/>
                <a:gd name="connsiteY8" fmla="*/ 146511 h 338384"/>
                <a:gd name="connsiteX9" fmla="*/ 25818 w 276226"/>
                <a:gd name="connsiteY9" fmla="*/ 124316 h 338384"/>
                <a:gd name="connsiteX10" fmla="*/ 24498 w 276226"/>
                <a:gd name="connsiteY10" fmla="*/ 124316 h 338384"/>
                <a:gd name="connsiteX11" fmla="*/ 29530 w 276226"/>
                <a:gd name="connsiteY11" fmla="*/ 118810 h 338384"/>
                <a:gd name="connsiteX12" fmla="*/ 40452 w 276226"/>
                <a:gd name="connsiteY12" fmla="*/ 102610 h 338384"/>
                <a:gd name="connsiteX13" fmla="*/ 138112 w 276226"/>
                <a:gd name="connsiteY13" fmla="*/ 0 h 338384"/>
                <a:gd name="connsiteX0" fmla="*/ 138112 w 276226"/>
                <a:gd name="connsiteY0" fmla="*/ 0 h 338384"/>
                <a:gd name="connsiteX1" fmla="*/ 246701 w 276226"/>
                <a:gd name="connsiteY1" fmla="*/ 118818 h 338384"/>
                <a:gd name="connsiteX2" fmla="*/ 251726 w 276226"/>
                <a:gd name="connsiteY2" fmla="*/ 124316 h 338384"/>
                <a:gd name="connsiteX3" fmla="*/ 250408 w 276226"/>
                <a:gd name="connsiteY3" fmla="*/ 124316 h 338384"/>
                <a:gd name="connsiteX4" fmla="*/ 265373 w 276226"/>
                <a:gd name="connsiteY4" fmla="*/ 146511 h 338384"/>
                <a:gd name="connsiteX5" fmla="*/ 276226 w 276226"/>
                <a:gd name="connsiteY5" fmla="*/ 200271 h 338384"/>
                <a:gd name="connsiteX6" fmla="*/ 138113 w 276226"/>
                <a:gd name="connsiteY6" fmla="*/ 338384 h 338384"/>
                <a:gd name="connsiteX7" fmla="*/ 0 w 276226"/>
                <a:gd name="connsiteY7" fmla="*/ 200271 h 338384"/>
                <a:gd name="connsiteX8" fmla="*/ 10853 w 276226"/>
                <a:gd name="connsiteY8" fmla="*/ 146511 h 338384"/>
                <a:gd name="connsiteX9" fmla="*/ 25818 w 276226"/>
                <a:gd name="connsiteY9" fmla="*/ 124316 h 338384"/>
                <a:gd name="connsiteX10" fmla="*/ 24498 w 276226"/>
                <a:gd name="connsiteY10" fmla="*/ 124316 h 338384"/>
                <a:gd name="connsiteX11" fmla="*/ 29530 w 276226"/>
                <a:gd name="connsiteY11" fmla="*/ 118810 h 338384"/>
                <a:gd name="connsiteX12" fmla="*/ 138112 w 276226"/>
                <a:gd name="connsiteY12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50408 w 276226"/>
                <a:gd name="connsiteY2" fmla="*/ 124316 h 338384"/>
                <a:gd name="connsiteX3" fmla="*/ 265373 w 276226"/>
                <a:gd name="connsiteY3" fmla="*/ 146511 h 338384"/>
                <a:gd name="connsiteX4" fmla="*/ 276226 w 276226"/>
                <a:gd name="connsiteY4" fmla="*/ 200271 h 338384"/>
                <a:gd name="connsiteX5" fmla="*/ 138113 w 276226"/>
                <a:gd name="connsiteY5" fmla="*/ 338384 h 338384"/>
                <a:gd name="connsiteX6" fmla="*/ 0 w 276226"/>
                <a:gd name="connsiteY6" fmla="*/ 200271 h 338384"/>
                <a:gd name="connsiteX7" fmla="*/ 10853 w 276226"/>
                <a:gd name="connsiteY7" fmla="*/ 146511 h 338384"/>
                <a:gd name="connsiteX8" fmla="*/ 25818 w 276226"/>
                <a:gd name="connsiteY8" fmla="*/ 124316 h 338384"/>
                <a:gd name="connsiteX9" fmla="*/ 24498 w 276226"/>
                <a:gd name="connsiteY9" fmla="*/ 124316 h 338384"/>
                <a:gd name="connsiteX10" fmla="*/ 29530 w 276226"/>
                <a:gd name="connsiteY10" fmla="*/ 118810 h 338384"/>
                <a:gd name="connsiteX11" fmla="*/ 138112 w 276226"/>
                <a:gd name="connsiteY11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50408 w 276226"/>
                <a:gd name="connsiteY2" fmla="*/ 124316 h 338384"/>
                <a:gd name="connsiteX3" fmla="*/ 265373 w 276226"/>
                <a:gd name="connsiteY3" fmla="*/ 146511 h 338384"/>
                <a:gd name="connsiteX4" fmla="*/ 276226 w 276226"/>
                <a:gd name="connsiteY4" fmla="*/ 200271 h 338384"/>
                <a:gd name="connsiteX5" fmla="*/ 138113 w 276226"/>
                <a:gd name="connsiteY5" fmla="*/ 338384 h 338384"/>
                <a:gd name="connsiteX6" fmla="*/ 0 w 276226"/>
                <a:gd name="connsiteY6" fmla="*/ 200271 h 338384"/>
                <a:gd name="connsiteX7" fmla="*/ 10853 w 276226"/>
                <a:gd name="connsiteY7" fmla="*/ 146511 h 338384"/>
                <a:gd name="connsiteX8" fmla="*/ 25818 w 276226"/>
                <a:gd name="connsiteY8" fmla="*/ 124316 h 338384"/>
                <a:gd name="connsiteX9" fmla="*/ 24498 w 276226"/>
                <a:gd name="connsiteY9" fmla="*/ 124316 h 338384"/>
                <a:gd name="connsiteX10" fmla="*/ 138112 w 276226"/>
                <a:gd name="connsiteY10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65373 w 276226"/>
                <a:gd name="connsiteY2" fmla="*/ 146511 h 338384"/>
                <a:gd name="connsiteX3" fmla="*/ 276226 w 276226"/>
                <a:gd name="connsiteY3" fmla="*/ 200271 h 338384"/>
                <a:gd name="connsiteX4" fmla="*/ 138113 w 276226"/>
                <a:gd name="connsiteY4" fmla="*/ 338384 h 338384"/>
                <a:gd name="connsiteX5" fmla="*/ 0 w 276226"/>
                <a:gd name="connsiteY5" fmla="*/ 200271 h 338384"/>
                <a:gd name="connsiteX6" fmla="*/ 10853 w 276226"/>
                <a:gd name="connsiteY6" fmla="*/ 146511 h 338384"/>
                <a:gd name="connsiteX7" fmla="*/ 25818 w 276226"/>
                <a:gd name="connsiteY7" fmla="*/ 124316 h 338384"/>
                <a:gd name="connsiteX8" fmla="*/ 24498 w 276226"/>
                <a:gd name="connsiteY8" fmla="*/ 124316 h 338384"/>
                <a:gd name="connsiteX9" fmla="*/ 138112 w 276226"/>
                <a:gd name="connsiteY9" fmla="*/ 0 h 338384"/>
                <a:gd name="connsiteX0" fmla="*/ 138112 w 276226"/>
                <a:gd name="connsiteY0" fmla="*/ 0 h 338384"/>
                <a:gd name="connsiteX1" fmla="*/ 251726 w 276226"/>
                <a:gd name="connsiteY1" fmla="*/ 124316 h 338384"/>
                <a:gd name="connsiteX2" fmla="*/ 265373 w 276226"/>
                <a:gd name="connsiteY2" fmla="*/ 146511 h 338384"/>
                <a:gd name="connsiteX3" fmla="*/ 276226 w 276226"/>
                <a:gd name="connsiteY3" fmla="*/ 200271 h 338384"/>
                <a:gd name="connsiteX4" fmla="*/ 138113 w 276226"/>
                <a:gd name="connsiteY4" fmla="*/ 338384 h 338384"/>
                <a:gd name="connsiteX5" fmla="*/ 0 w 276226"/>
                <a:gd name="connsiteY5" fmla="*/ 200271 h 338384"/>
                <a:gd name="connsiteX6" fmla="*/ 10853 w 276226"/>
                <a:gd name="connsiteY6" fmla="*/ 146511 h 338384"/>
                <a:gd name="connsiteX7" fmla="*/ 25818 w 276226"/>
                <a:gd name="connsiteY7" fmla="*/ 124316 h 338384"/>
                <a:gd name="connsiteX8" fmla="*/ 138112 w 276226"/>
                <a:gd name="connsiteY8" fmla="*/ 0 h 33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6" h="338384">
                  <a:moveTo>
                    <a:pt x="138112" y="0"/>
                  </a:moveTo>
                  <a:lnTo>
                    <a:pt x="251726" y="124316"/>
                  </a:lnTo>
                  <a:lnTo>
                    <a:pt x="265373" y="146511"/>
                  </a:lnTo>
                  <a:cubicBezTo>
                    <a:pt x="272361" y="163035"/>
                    <a:pt x="276226" y="181202"/>
                    <a:pt x="276226" y="200271"/>
                  </a:cubicBezTo>
                  <a:cubicBezTo>
                    <a:pt x="276226" y="276549"/>
                    <a:pt x="214391" y="338384"/>
                    <a:pt x="138113" y="338384"/>
                  </a:cubicBezTo>
                  <a:cubicBezTo>
                    <a:pt x="61835" y="338384"/>
                    <a:pt x="0" y="276549"/>
                    <a:pt x="0" y="200271"/>
                  </a:cubicBezTo>
                  <a:cubicBezTo>
                    <a:pt x="0" y="181202"/>
                    <a:pt x="3865" y="163035"/>
                    <a:pt x="10853" y="146511"/>
                  </a:cubicBezTo>
                  <a:lnTo>
                    <a:pt x="25818" y="124316"/>
                  </a:lnTo>
                  <a:lnTo>
                    <a:pt x="138112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138A32F1-A8B7-43F4-AD9B-FC692AFC0324}"/>
                </a:ext>
              </a:extLst>
            </p:cNvPr>
            <p:cNvSpPr/>
            <p:nvPr/>
          </p:nvSpPr>
          <p:spPr>
            <a:xfrm>
              <a:off x="2235746" y="4014294"/>
              <a:ext cx="179880" cy="17988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E71047B0-7ABA-49FD-88D0-3A3E7713B52B}"/>
              </a:ext>
            </a:extLst>
          </p:cNvPr>
          <p:cNvSpPr txBox="1"/>
          <p:nvPr/>
        </p:nvSpPr>
        <p:spPr>
          <a:xfrm>
            <a:off x="1721571" y="4943519"/>
            <a:ext cx="7702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accent1"/>
                </a:solidFill>
              </a:rPr>
              <a:t>ETC</a:t>
            </a:r>
          </a:p>
        </p:txBody>
      </p:sp>
    </p:spTree>
    <p:extLst>
      <p:ext uri="{BB962C8B-B14F-4D97-AF65-F5344CB8AC3E}">
        <p14:creationId xmlns:p14="http://schemas.microsoft.com/office/powerpoint/2010/main" val="4273342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83F162-17D9-460B-ABB6-873ABF52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IoT Edge 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AEF3A-6BA1-43A3-9BA2-5CD85F09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8459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tup">
            <a:extLst>
              <a:ext uri="{FF2B5EF4-FFF2-40B4-BE49-F238E27FC236}">
                <a16:creationId xmlns:a16="http://schemas.microsoft.com/office/drawing/2014/main" id="{1EDB083C-C765-44AA-A20A-1A8641524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1" cy="6858001"/>
          </a:xfrm>
          <a:prstGeom prst="rect">
            <a:avLst/>
          </a:prstGeom>
        </p:spPr>
      </p:pic>
      <p:sp>
        <p:nvSpPr>
          <p:cNvPr id="5" name="ECU SIM">
            <a:extLst>
              <a:ext uri="{FF2B5EF4-FFF2-40B4-BE49-F238E27FC236}">
                <a16:creationId xmlns:a16="http://schemas.microsoft.com/office/drawing/2014/main" id="{FC66F700-327E-4DDA-81B5-E05AC5A3079A}"/>
              </a:ext>
            </a:extLst>
          </p:cNvPr>
          <p:cNvSpPr/>
          <p:nvPr/>
        </p:nvSpPr>
        <p:spPr>
          <a:xfrm>
            <a:off x="462116" y="3429000"/>
            <a:ext cx="4840177" cy="2990211"/>
          </a:xfrm>
          <a:prstGeom prst="roundRect">
            <a:avLst>
              <a:gd name="adj" fmla="val 7789"/>
            </a:avLst>
          </a:prstGeom>
          <a:noFill/>
          <a:ln w="76200">
            <a:solidFill>
              <a:schemeClr val="accent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dge Gateway">
            <a:extLst>
              <a:ext uri="{FF2B5EF4-FFF2-40B4-BE49-F238E27FC236}">
                <a16:creationId xmlns:a16="http://schemas.microsoft.com/office/drawing/2014/main" id="{48B2C9F7-F432-48C0-8FF9-426FFEC02EAD}"/>
              </a:ext>
            </a:extLst>
          </p:cNvPr>
          <p:cNvSpPr/>
          <p:nvPr/>
        </p:nvSpPr>
        <p:spPr>
          <a:xfrm>
            <a:off x="2478261" y="115999"/>
            <a:ext cx="9647731" cy="3640612"/>
          </a:xfrm>
          <a:prstGeom prst="roundRect">
            <a:avLst>
              <a:gd name="adj" fmla="val 7789"/>
            </a:avLst>
          </a:prstGeom>
          <a:noFill/>
          <a:ln w="76200">
            <a:solidFill>
              <a:schemeClr val="accent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BD-II and Windows">
            <a:extLst>
              <a:ext uri="{FF2B5EF4-FFF2-40B4-BE49-F238E27FC236}">
                <a16:creationId xmlns:a16="http://schemas.microsoft.com/office/drawing/2014/main" id="{EDF9D3DC-DF8E-4DC2-879E-2F81BFD81B52}"/>
              </a:ext>
            </a:extLst>
          </p:cNvPr>
          <p:cNvSpPr/>
          <p:nvPr/>
        </p:nvSpPr>
        <p:spPr>
          <a:xfrm>
            <a:off x="5360465" y="3313972"/>
            <a:ext cx="6765527" cy="3290675"/>
          </a:xfrm>
          <a:prstGeom prst="roundRect">
            <a:avLst>
              <a:gd name="adj" fmla="val 7789"/>
            </a:avLst>
          </a:prstGeom>
          <a:noFill/>
          <a:ln w="76200">
            <a:solidFill>
              <a:schemeClr val="accent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19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AN Bus ECU Simulator">
            <a:hlinkClick r:id="" action="ppaction://media"/>
            <a:extLst>
              <a:ext uri="{FF2B5EF4-FFF2-40B4-BE49-F238E27FC236}">
                <a16:creationId xmlns:a16="http://schemas.microsoft.com/office/drawing/2014/main" id="{5AFDBC2E-47F4-4999-AFF8-A18A082F36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24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63B80-0742-4514-AB3B-D764EA0EC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</a:t>
            </a:r>
            <a:br>
              <a:rPr lang="en-US" dirty="0"/>
            </a:br>
            <a:r>
              <a:rPr lang="en-US" dirty="0"/>
              <a:t>Azure IoT Edge (v2)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58FD55-BF30-411A-A51C-C6726CC525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Bret Stateham</a:t>
            </a:r>
          </a:p>
          <a:p>
            <a:r>
              <a:rPr lang="en-US" dirty="0"/>
              <a:t>Bret.Stateham@Microsoft.com</a:t>
            </a:r>
          </a:p>
        </p:txBody>
      </p:sp>
    </p:spTree>
    <p:extLst>
      <p:ext uri="{BB962C8B-B14F-4D97-AF65-F5344CB8AC3E}">
        <p14:creationId xmlns:p14="http://schemas.microsoft.com/office/powerpoint/2010/main" val="2322244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514285" y="2698955"/>
            <a:ext cx="31634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Azure IoT Hubs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9332638" y="2698955"/>
            <a:ext cx="2627642" cy="1772124"/>
            <a:chOff x="9332638" y="2698955"/>
            <a:chExt cx="2627642" cy="1772124"/>
          </a:xfrm>
        </p:grpSpPr>
        <p:sp>
          <p:nvSpPr>
            <p:cNvPr id="14" name="Windows 8 Icon"/>
            <p:cNvSpPr>
              <a:spLocks noChangeAspect="1"/>
            </p:cNvSpPr>
            <p:nvPr/>
          </p:nvSpPr>
          <p:spPr>
            <a:xfrm>
              <a:off x="10123436" y="2698955"/>
              <a:ext cx="977183" cy="978510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332638" y="3824748"/>
              <a:ext cx="26276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Microsoft Azure Services</a:t>
              </a:r>
            </a:p>
            <a:p>
              <a:r>
                <a:rPr lang="en-US" dirty="0"/>
                <a:t>Compute, DBs, AI, BI, etc.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2943" y="2698955"/>
            <a:ext cx="2652969" cy="1772124"/>
            <a:chOff x="152943" y="2698955"/>
            <a:chExt cx="2652969" cy="1772124"/>
          </a:xfrm>
        </p:grpSpPr>
        <p:sp>
          <p:nvSpPr>
            <p:cNvPr id="11" name="Arduino Board Outline"/>
            <p:cNvSpPr>
              <a:spLocks noChangeAspect="1"/>
            </p:cNvSpPr>
            <p:nvPr/>
          </p:nvSpPr>
          <p:spPr bwMode="auto">
            <a:xfrm>
              <a:off x="795139" y="2698955"/>
              <a:ext cx="1368574" cy="974346"/>
            </a:xfrm>
            <a:custGeom>
              <a:avLst/>
              <a:gdLst>
                <a:gd name="connsiteX0" fmla="*/ 838433 w 3097213"/>
                <a:gd name="connsiteY0" fmla="*/ 2033818 h 2205038"/>
                <a:gd name="connsiteX1" fmla="*/ 771525 w 3097213"/>
                <a:gd name="connsiteY1" fmla="*/ 2099913 h 2205038"/>
                <a:gd name="connsiteX2" fmla="*/ 771525 w 3097213"/>
                <a:gd name="connsiteY2" fmla="*/ 2100377 h 2205038"/>
                <a:gd name="connsiteX3" fmla="*/ 838200 w 3097213"/>
                <a:gd name="connsiteY3" fmla="*/ 2166936 h 2205038"/>
                <a:gd name="connsiteX4" fmla="*/ 904875 w 3097213"/>
                <a:gd name="connsiteY4" fmla="*/ 2100609 h 2205038"/>
                <a:gd name="connsiteX5" fmla="*/ 904875 w 3097213"/>
                <a:gd name="connsiteY5" fmla="*/ 2100377 h 2205038"/>
                <a:gd name="connsiteX6" fmla="*/ 838433 w 3097213"/>
                <a:gd name="connsiteY6" fmla="*/ 2033818 h 2205038"/>
                <a:gd name="connsiteX7" fmla="*/ 2991760 w 3097213"/>
                <a:gd name="connsiteY7" fmla="*/ 1824036 h 2205038"/>
                <a:gd name="connsiteX8" fmla="*/ 2925763 w 3097213"/>
                <a:gd name="connsiteY8" fmla="*/ 1889574 h 2205038"/>
                <a:gd name="connsiteX9" fmla="*/ 2925763 w 3097213"/>
                <a:gd name="connsiteY9" fmla="*/ 1889803 h 2205038"/>
                <a:gd name="connsiteX10" fmla="*/ 2991530 w 3097213"/>
                <a:gd name="connsiteY10" fmla="*/ 1955570 h 2205038"/>
                <a:gd name="connsiteX11" fmla="*/ 3057296 w 3097213"/>
                <a:gd name="connsiteY11" fmla="*/ 1890032 h 2205038"/>
                <a:gd name="connsiteX12" fmla="*/ 3057296 w 3097213"/>
                <a:gd name="connsiteY12" fmla="*/ 1889803 h 2205038"/>
                <a:gd name="connsiteX13" fmla="*/ 2991760 w 3097213"/>
                <a:gd name="connsiteY13" fmla="*/ 1824036 h 2205038"/>
                <a:gd name="connsiteX14" fmla="*/ 2991760 w 3097213"/>
                <a:gd name="connsiteY14" fmla="*/ 668336 h 2205038"/>
                <a:gd name="connsiteX15" fmla="*/ 2925763 w 3097213"/>
                <a:gd name="connsiteY15" fmla="*/ 734779 h 2205038"/>
                <a:gd name="connsiteX16" fmla="*/ 2925763 w 3097213"/>
                <a:gd name="connsiteY16" fmla="*/ 735243 h 2205038"/>
                <a:gd name="connsiteX17" fmla="*/ 2991530 w 3097213"/>
                <a:gd name="connsiteY17" fmla="*/ 801686 h 2205038"/>
                <a:gd name="connsiteX18" fmla="*/ 3057296 w 3097213"/>
                <a:gd name="connsiteY18" fmla="*/ 735243 h 2205038"/>
                <a:gd name="connsiteX19" fmla="*/ 2991760 w 3097213"/>
                <a:gd name="connsiteY19" fmla="*/ 668336 h 2205038"/>
                <a:gd name="connsiteX20" fmla="*/ 890705 w 3097213"/>
                <a:gd name="connsiteY20" fmla="*/ 39686 h 2205038"/>
                <a:gd name="connsiteX21" fmla="*/ 823913 w 3097213"/>
                <a:gd name="connsiteY21" fmla="*/ 105338 h 2205038"/>
                <a:gd name="connsiteX22" fmla="*/ 823913 w 3097213"/>
                <a:gd name="connsiteY22" fmla="*/ 105568 h 2205038"/>
                <a:gd name="connsiteX23" fmla="*/ 890472 w 3097213"/>
                <a:gd name="connsiteY23" fmla="*/ 171449 h 2205038"/>
                <a:gd name="connsiteX24" fmla="*/ 957263 w 3097213"/>
                <a:gd name="connsiteY24" fmla="*/ 105797 h 2205038"/>
                <a:gd name="connsiteX25" fmla="*/ 957263 w 3097213"/>
                <a:gd name="connsiteY25" fmla="*/ 105568 h 2205038"/>
                <a:gd name="connsiteX26" fmla="*/ 890705 w 3097213"/>
                <a:gd name="connsiteY26" fmla="*/ 39686 h 2205038"/>
                <a:gd name="connsiteX27" fmla="*/ 300826 w 3097213"/>
                <a:gd name="connsiteY27" fmla="*/ 0 h 2205038"/>
                <a:gd name="connsiteX28" fmla="*/ 2929009 w 3097213"/>
                <a:gd name="connsiteY28" fmla="*/ 0 h 2205038"/>
                <a:gd name="connsiteX29" fmla="*/ 2992317 w 3097213"/>
                <a:gd name="connsiteY29" fmla="*/ 63021 h 2205038"/>
                <a:gd name="connsiteX30" fmla="*/ 2992317 w 3097213"/>
                <a:gd name="connsiteY30" fmla="*/ 535562 h 2205038"/>
                <a:gd name="connsiteX31" fmla="*/ 3097213 w 3097213"/>
                <a:gd name="connsiteY31" fmla="*/ 640366 h 2205038"/>
                <a:gd name="connsiteX32" fmla="*/ 3097213 w 3097213"/>
                <a:gd name="connsiteY32" fmla="*/ 1995199 h 2205038"/>
                <a:gd name="connsiteX33" fmla="*/ 2992317 w 3097213"/>
                <a:gd name="connsiteY33" fmla="*/ 2100234 h 2205038"/>
                <a:gd name="connsiteX34" fmla="*/ 2992317 w 3097213"/>
                <a:gd name="connsiteY34" fmla="*/ 2163717 h 2205038"/>
                <a:gd name="connsiteX35" fmla="*/ 2950959 w 3097213"/>
                <a:gd name="connsiteY35" fmla="*/ 2205038 h 2205038"/>
                <a:gd name="connsiteX36" fmla="*/ 2950728 w 3097213"/>
                <a:gd name="connsiteY36" fmla="*/ 2205038 h 2205038"/>
                <a:gd name="connsiteX37" fmla="*/ 300826 w 3097213"/>
                <a:gd name="connsiteY37" fmla="*/ 2205038 h 2205038"/>
                <a:gd name="connsiteX38" fmla="*/ 259468 w 3097213"/>
                <a:gd name="connsiteY38" fmla="*/ 2163717 h 2205038"/>
                <a:gd name="connsiteX39" fmla="*/ 259468 w 3097213"/>
                <a:gd name="connsiteY39" fmla="*/ 2068378 h 2205038"/>
                <a:gd name="connsiteX40" fmla="*/ 189460 w 3097213"/>
                <a:gd name="connsiteY40" fmla="*/ 2068378 h 2205038"/>
                <a:gd name="connsiteX41" fmla="*/ 189460 w 3097213"/>
                <a:gd name="connsiteY41" fmla="*/ 1696254 h 2205038"/>
                <a:gd name="connsiteX42" fmla="*/ 259468 w 3097213"/>
                <a:gd name="connsiteY42" fmla="*/ 1696254 h 2205038"/>
                <a:gd name="connsiteX43" fmla="*/ 259468 w 3097213"/>
                <a:gd name="connsiteY43" fmla="*/ 922921 h 2205038"/>
                <a:gd name="connsiteX44" fmla="*/ 255078 w 3097213"/>
                <a:gd name="connsiteY44" fmla="*/ 915303 h 2205038"/>
                <a:gd name="connsiteX45" fmla="*/ 255078 w 3097213"/>
                <a:gd name="connsiteY45" fmla="*/ 912995 h 2205038"/>
                <a:gd name="connsiteX46" fmla="*/ 255078 w 3097213"/>
                <a:gd name="connsiteY46" fmla="*/ 866826 h 2205038"/>
                <a:gd name="connsiteX47" fmla="*/ 0 w 3097213"/>
                <a:gd name="connsiteY47" fmla="*/ 866826 h 2205038"/>
                <a:gd name="connsiteX48" fmla="*/ 0 w 3097213"/>
                <a:gd name="connsiteY48" fmla="*/ 837047 h 2205038"/>
                <a:gd name="connsiteX49" fmla="*/ 0 w 3097213"/>
                <a:gd name="connsiteY49" fmla="*/ 423140 h 2205038"/>
                <a:gd name="connsiteX50" fmla="*/ 0 w 3097213"/>
                <a:gd name="connsiteY50" fmla="*/ 393130 h 2205038"/>
                <a:gd name="connsiteX51" fmla="*/ 255078 w 3097213"/>
                <a:gd name="connsiteY51" fmla="*/ 393130 h 2205038"/>
                <a:gd name="connsiteX52" fmla="*/ 255078 w 3097213"/>
                <a:gd name="connsiteY52" fmla="*/ 346961 h 2205038"/>
                <a:gd name="connsiteX53" fmla="*/ 255078 w 3097213"/>
                <a:gd name="connsiteY53" fmla="*/ 344884 h 2205038"/>
                <a:gd name="connsiteX54" fmla="*/ 255309 w 3097213"/>
                <a:gd name="connsiteY54" fmla="*/ 344191 h 2205038"/>
                <a:gd name="connsiteX55" fmla="*/ 257389 w 3097213"/>
                <a:gd name="connsiteY55" fmla="*/ 339574 h 2205038"/>
                <a:gd name="connsiteX56" fmla="*/ 258082 w 3097213"/>
                <a:gd name="connsiteY56" fmla="*/ 338651 h 2205038"/>
                <a:gd name="connsiteX57" fmla="*/ 258313 w 3097213"/>
                <a:gd name="connsiteY57" fmla="*/ 338651 h 2205038"/>
                <a:gd name="connsiteX58" fmla="*/ 259468 w 3097213"/>
                <a:gd name="connsiteY58" fmla="*/ 337266 h 2205038"/>
                <a:gd name="connsiteX59" fmla="*/ 259468 w 3097213"/>
                <a:gd name="connsiteY59" fmla="*/ 41321 h 2205038"/>
                <a:gd name="connsiteX60" fmla="*/ 300826 w 3097213"/>
                <a:gd name="connsiteY60" fmla="*/ 0 h 220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97213" h="2205038">
                  <a:moveTo>
                    <a:pt x="838433" y="2033818"/>
                  </a:moveTo>
                  <a:cubicBezTo>
                    <a:pt x="801726" y="2033586"/>
                    <a:pt x="771757" y="2063271"/>
                    <a:pt x="771525" y="2099913"/>
                  </a:cubicBezTo>
                  <a:lnTo>
                    <a:pt x="771525" y="2100377"/>
                  </a:lnTo>
                  <a:cubicBezTo>
                    <a:pt x="771525" y="2137019"/>
                    <a:pt x="801494" y="2166704"/>
                    <a:pt x="838200" y="2166936"/>
                  </a:cubicBezTo>
                  <a:cubicBezTo>
                    <a:pt x="874906" y="2166936"/>
                    <a:pt x="904643" y="2137251"/>
                    <a:pt x="904875" y="2100609"/>
                  </a:cubicBezTo>
                  <a:lnTo>
                    <a:pt x="904875" y="2100377"/>
                  </a:lnTo>
                  <a:cubicBezTo>
                    <a:pt x="904875" y="2063735"/>
                    <a:pt x="875139" y="2033818"/>
                    <a:pt x="838433" y="2033818"/>
                  </a:cubicBezTo>
                  <a:close/>
                  <a:moveTo>
                    <a:pt x="2991760" y="1824036"/>
                  </a:moveTo>
                  <a:cubicBezTo>
                    <a:pt x="2955197" y="1824036"/>
                    <a:pt x="2925763" y="1853368"/>
                    <a:pt x="2925763" y="1889574"/>
                  </a:cubicBezTo>
                  <a:lnTo>
                    <a:pt x="2925763" y="1889803"/>
                  </a:lnTo>
                  <a:cubicBezTo>
                    <a:pt x="2925763" y="1926009"/>
                    <a:pt x="2955197" y="1955570"/>
                    <a:pt x="2991530" y="1955570"/>
                  </a:cubicBezTo>
                  <a:cubicBezTo>
                    <a:pt x="3027862" y="1955799"/>
                    <a:pt x="3057296" y="1926238"/>
                    <a:pt x="3057296" y="1890032"/>
                  </a:cubicBezTo>
                  <a:lnTo>
                    <a:pt x="3057296" y="1889803"/>
                  </a:lnTo>
                  <a:cubicBezTo>
                    <a:pt x="3057526" y="1853597"/>
                    <a:pt x="3028092" y="1824036"/>
                    <a:pt x="2991760" y="1824036"/>
                  </a:cubicBezTo>
                  <a:close/>
                  <a:moveTo>
                    <a:pt x="2991760" y="668336"/>
                  </a:moveTo>
                  <a:cubicBezTo>
                    <a:pt x="2955197" y="668336"/>
                    <a:pt x="2925763" y="698073"/>
                    <a:pt x="2925763" y="734779"/>
                  </a:cubicBezTo>
                  <a:lnTo>
                    <a:pt x="2925763" y="735243"/>
                  </a:lnTo>
                  <a:cubicBezTo>
                    <a:pt x="2925763" y="771950"/>
                    <a:pt x="2955197" y="801686"/>
                    <a:pt x="2991530" y="801686"/>
                  </a:cubicBezTo>
                  <a:cubicBezTo>
                    <a:pt x="3027862" y="801686"/>
                    <a:pt x="3057296" y="772182"/>
                    <a:pt x="3057296" y="735243"/>
                  </a:cubicBezTo>
                  <a:cubicBezTo>
                    <a:pt x="3057526" y="698305"/>
                    <a:pt x="3028092" y="668336"/>
                    <a:pt x="2991760" y="668336"/>
                  </a:cubicBezTo>
                  <a:close/>
                  <a:moveTo>
                    <a:pt x="890705" y="39686"/>
                  </a:moveTo>
                  <a:cubicBezTo>
                    <a:pt x="853702" y="39686"/>
                    <a:pt x="823913" y="69069"/>
                    <a:pt x="823913" y="105338"/>
                  </a:cubicBezTo>
                  <a:lnTo>
                    <a:pt x="823913" y="105568"/>
                  </a:lnTo>
                  <a:cubicBezTo>
                    <a:pt x="823913" y="141837"/>
                    <a:pt x="853469" y="171220"/>
                    <a:pt x="890472" y="171449"/>
                  </a:cubicBezTo>
                  <a:cubicBezTo>
                    <a:pt x="927242" y="171449"/>
                    <a:pt x="957263" y="142066"/>
                    <a:pt x="957263" y="105797"/>
                  </a:cubicBezTo>
                  <a:lnTo>
                    <a:pt x="957263" y="105568"/>
                  </a:lnTo>
                  <a:cubicBezTo>
                    <a:pt x="957263" y="69298"/>
                    <a:pt x="927475" y="39916"/>
                    <a:pt x="890705" y="39686"/>
                  </a:cubicBezTo>
                  <a:close/>
                  <a:moveTo>
                    <a:pt x="300826" y="0"/>
                  </a:moveTo>
                  <a:lnTo>
                    <a:pt x="2929009" y="0"/>
                  </a:lnTo>
                  <a:lnTo>
                    <a:pt x="2992317" y="63021"/>
                  </a:lnTo>
                  <a:lnTo>
                    <a:pt x="2992317" y="535562"/>
                  </a:lnTo>
                  <a:lnTo>
                    <a:pt x="3097213" y="640366"/>
                  </a:lnTo>
                  <a:lnTo>
                    <a:pt x="3097213" y="1995199"/>
                  </a:lnTo>
                  <a:lnTo>
                    <a:pt x="2992317" y="2100234"/>
                  </a:lnTo>
                  <a:lnTo>
                    <a:pt x="2992317" y="2163717"/>
                  </a:lnTo>
                  <a:cubicBezTo>
                    <a:pt x="2992317" y="2186570"/>
                    <a:pt x="2973602" y="2205038"/>
                    <a:pt x="2950959" y="2205038"/>
                  </a:cubicBezTo>
                  <a:lnTo>
                    <a:pt x="2950728" y="2205038"/>
                  </a:lnTo>
                  <a:lnTo>
                    <a:pt x="300826" y="2205038"/>
                  </a:lnTo>
                  <a:cubicBezTo>
                    <a:pt x="277952" y="2205038"/>
                    <a:pt x="259468" y="2186570"/>
                    <a:pt x="259468" y="2163717"/>
                  </a:cubicBezTo>
                  <a:lnTo>
                    <a:pt x="259468" y="2068378"/>
                  </a:lnTo>
                  <a:lnTo>
                    <a:pt x="189460" y="2068378"/>
                  </a:lnTo>
                  <a:lnTo>
                    <a:pt x="189460" y="1696254"/>
                  </a:lnTo>
                  <a:lnTo>
                    <a:pt x="259468" y="1696254"/>
                  </a:lnTo>
                  <a:lnTo>
                    <a:pt x="259468" y="922921"/>
                  </a:lnTo>
                  <a:cubicBezTo>
                    <a:pt x="257158" y="920844"/>
                    <a:pt x="255078" y="918073"/>
                    <a:pt x="255078" y="915303"/>
                  </a:cubicBezTo>
                  <a:lnTo>
                    <a:pt x="255078" y="912995"/>
                  </a:lnTo>
                  <a:lnTo>
                    <a:pt x="255078" y="866826"/>
                  </a:lnTo>
                  <a:lnTo>
                    <a:pt x="0" y="866826"/>
                  </a:lnTo>
                  <a:lnTo>
                    <a:pt x="0" y="837047"/>
                  </a:lnTo>
                  <a:lnTo>
                    <a:pt x="0" y="423140"/>
                  </a:lnTo>
                  <a:lnTo>
                    <a:pt x="0" y="393130"/>
                  </a:lnTo>
                  <a:lnTo>
                    <a:pt x="255078" y="393130"/>
                  </a:lnTo>
                  <a:lnTo>
                    <a:pt x="255078" y="346961"/>
                  </a:lnTo>
                  <a:lnTo>
                    <a:pt x="255078" y="344884"/>
                  </a:lnTo>
                  <a:cubicBezTo>
                    <a:pt x="255078" y="344653"/>
                    <a:pt x="255309" y="344422"/>
                    <a:pt x="255309" y="344191"/>
                  </a:cubicBezTo>
                  <a:cubicBezTo>
                    <a:pt x="255541" y="342575"/>
                    <a:pt x="256234" y="340959"/>
                    <a:pt x="257389" y="339574"/>
                  </a:cubicBezTo>
                  <a:cubicBezTo>
                    <a:pt x="257620" y="339343"/>
                    <a:pt x="257851" y="339112"/>
                    <a:pt x="258082" y="338651"/>
                  </a:cubicBezTo>
                  <a:cubicBezTo>
                    <a:pt x="258082" y="338651"/>
                    <a:pt x="258082" y="338651"/>
                    <a:pt x="258313" y="338651"/>
                  </a:cubicBezTo>
                  <a:cubicBezTo>
                    <a:pt x="258544" y="338189"/>
                    <a:pt x="259006" y="337727"/>
                    <a:pt x="259468" y="337266"/>
                  </a:cubicBezTo>
                  <a:lnTo>
                    <a:pt x="259468" y="41321"/>
                  </a:lnTo>
                  <a:cubicBezTo>
                    <a:pt x="259468" y="18468"/>
                    <a:pt x="277952" y="0"/>
                    <a:pt x="300826" y="0"/>
                  </a:cubicBezTo>
                  <a:close/>
                </a:path>
              </a:pathLst>
            </a:custGeom>
            <a:solidFill>
              <a:srgbClr val="00B0F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52943" y="3824748"/>
              <a:ext cx="26529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Devices in the Field</a:t>
              </a:r>
              <a:br>
                <a:rPr lang="en-US" dirty="0"/>
              </a:br>
              <a:r>
                <a:rPr lang="en-US" dirty="0"/>
                <a:t>MCUs, Actuators, Sensors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80250" y="2872805"/>
            <a:ext cx="3137411" cy="3226137"/>
            <a:chOff x="680250" y="2872805"/>
            <a:chExt cx="3137411" cy="3226137"/>
          </a:xfrm>
        </p:grpSpPr>
        <p:sp>
          <p:nvSpPr>
            <p:cNvPr id="13" name="Arrow: Left-Right 12"/>
            <p:cNvSpPr/>
            <p:nvPr/>
          </p:nvSpPr>
          <p:spPr>
            <a:xfrm>
              <a:off x="2418736" y="2872805"/>
              <a:ext cx="1216152" cy="484632"/>
            </a:xfrm>
            <a:prstGeom prst="leftRightArrow">
              <a:avLst/>
            </a:prstGeom>
            <a:solidFill>
              <a:srgbClr val="00B0F0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2979174" y="3451123"/>
              <a:ext cx="838487" cy="1632156"/>
            </a:xfrm>
            <a:custGeom>
              <a:avLst/>
              <a:gdLst>
                <a:gd name="connsiteX0" fmla="*/ 329381 w 875071"/>
                <a:gd name="connsiteY0" fmla="*/ 0 h 1932039"/>
                <a:gd name="connsiteX1" fmla="*/ 875071 w 875071"/>
                <a:gd name="connsiteY1" fmla="*/ 1022555 h 1932039"/>
                <a:gd name="connsiteX2" fmla="*/ 0 w 875071"/>
                <a:gd name="connsiteY2" fmla="*/ 1932039 h 1932039"/>
                <a:gd name="connsiteX0" fmla="*/ 329381 w 879991"/>
                <a:gd name="connsiteY0" fmla="*/ 0 h 1932039"/>
                <a:gd name="connsiteX1" fmla="*/ 875071 w 879991"/>
                <a:gd name="connsiteY1" fmla="*/ 1022555 h 1932039"/>
                <a:gd name="connsiteX2" fmla="*/ 0 w 879991"/>
                <a:gd name="connsiteY2" fmla="*/ 1932039 h 1932039"/>
                <a:gd name="connsiteX0" fmla="*/ 860323 w 1431216"/>
                <a:gd name="connsiteY0" fmla="*/ 0 h 1843549"/>
                <a:gd name="connsiteX1" fmla="*/ 1406013 w 1431216"/>
                <a:gd name="connsiteY1" fmla="*/ 1022555 h 1843549"/>
                <a:gd name="connsiteX2" fmla="*/ 0 w 1431216"/>
                <a:gd name="connsiteY2" fmla="*/ 1843549 h 1843549"/>
                <a:gd name="connsiteX0" fmla="*/ 860323 w 1431216"/>
                <a:gd name="connsiteY0" fmla="*/ 0 h 1843549"/>
                <a:gd name="connsiteX1" fmla="*/ 1406013 w 1431216"/>
                <a:gd name="connsiteY1" fmla="*/ 1022555 h 1843549"/>
                <a:gd name="connsiteX2" fmla="*/ 0 w 1431216"/>
                <a:gd name="connsiteY2" fmla="*/ 1843549 h 1843549"/>
                <a:gd name="connsiteX0" fmla="*/ 609601 w 1169628"/>
                <a:gd name="connsiteY0" fmla="*/ 0 h 1892710"/>
                <a:gd name="connsiteX1" fmla="*/ 1155291 w 1169628"/>
                <a:gd name="connsiteY1" fmla="*/ 1022555 h 1892710"/>
                <a:gd name="connsiteX2" fmla="*/ 0 w 1169628"/>
                <a:gd name="connsiteY2" fmla="*/ 1892710 h 1892710"/>
                <a:gd name="connsiteX0" fmla="*/ 609601 w 1155907"/>
                <a:gd name="connsiteY0" fmla="*/ 0 h 1892710"/>
                <a:gd name="connsiteX1" fmla="*/ 1155291 w 1155907"/>
                <a:gd name="connsiteY1" fmla="*/ 1022555 h 1892710"/>
                <a:gd name="connsiteX2" fmla="*/ 0 w 1155907"/>
                <a:gd name="connsiteY2" fmla="*/ 1892710 h 1892710"/>
                <a:gd name="connsiteX0" fmla="*/ 609601 w 1155823"/>
                <a:gd name="connsiteY0" fmla="*/ 0 h 1892710"/>
                <a:gd name="connsiteX1" fmla="*/ 1155291 w 1155823"/>
                <a:gd name="connsiteY1" fmla="*/ 1022555 h 1892710"/>
                <a:gd name="connsiteX2" fmla="*/ 0 w 1155823"/>
                <a:gd name="connsiteY2" fmla="*/ 1892710 h 1892710"/>
                <a:gd name="connsiteX0" fmla="*/ 609601 w 1155823"/>
                <a:gd name="connsiteY0" fmla="*/ 0 h 1892710"/>
                <a:gd name="connsiteX1" fmla="*/ 1155291 w 1155823"/>
                <a:gd name="connsiteY1" fmla="*/ 1022555 h 1892710"/>
                <a:gd name="connsiteX2" fmla="*/ 0 w 1155823"/>
                <a:gd name="connsiteY2" fmla="*/ 1892710 h 1892710"/>
                <a:gd name="connsiteX0" fmla="*/ 609601 w 609601"/>
                <a:gd name="connsiteY0" fmla="*/ 0 h 1892710"/>
                <a:gd name="connsiteX1" fmla="*/ 0 w 609601"/>
                <a:gd name="connsiteY1" fmla="*/ 1892710 h 1892710"/>
                <a:gd name="connsiteX0" fmla="*/ 609601 w 727440"/>
                <a:gd name="connsiteY0" fmla="*/ 0 h 1892710"/>
                <a:gd name="connsiteX1" fmla="*/ 0 w 727440"/>
                <a:gd name="connsiteY1" fmla="*/ 1892710 h 1892710"/>
                <a:gd name="connsiteX0" fmla="*/ 609601 w 984901"/>
                <a:gd name="connsiteY0" fmla="*/ 0 h 1892710"/>
                <a:gd name="connsiteX1" fmla="*/ 0 w 984901"/>
                <a:gd name="connsiteY1" fmla="*/ 1892710 h 1892710"/>
                <a:gd name="connsiteX0" fmla="*/ 412956 w 884008"/>
                <a:gd name="connsiteY0" fmla="*/ 0 h 1489588"/>
                <a:gd name="connsiteX1" fmla="*/ 0 w 884008"/>
                <a:gd name="connsiteY1" fmla="*/ 1489588 h 1489588"/>
                <a:gd name="connsiteX0" fmla="*/ 142569 w 769867"/>
                <a:gd name="connsiteY0" fmla="*/ 0 h 1632156"/>
                <a:gd name="connsiteX1" fmla="*/ 0 w 769867"/>
                <a:gd name="connsiteY1" fmla="*/ 1632156 h 1632156"/>
                <a:gd name="connsiteX0" fmla="*/ 142569 w 838487"/>
                <a:gd name="connsiteY0" fmla="*/ 0 h 1632156"/>
                <a:gd name="connsiteX1" fmla="*/ 0 w 838487"/>
                <a:gd name="connsiteY1" fmla="*/ 1632156 h 1632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38487" h="1632156">
                  <a:moveTo>
                    <a:pt x="142569" y="0"/>
                  </a:moveTo>
                  <a:cubicBezTo>
                    <a:pt x="780028" y="512916"/>
                    <a:pt x="1383071" y="1630518"/>
                    <a:pt x="0" y="1632156"/>
                  </a:cubicBezTo>
                </a:path>
              </a:pathLst>
            </a:custGeom>
            <a:noFill/>
            <a:ln w="38100">
              <a:solidFill>
                <a:srgbClr val="00B0F0"/>
              </a:solidFill>
              <a:headEnd type="triangle" w="lg" len="lg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80250" y="4898613"/>
              <a:ext cx="2010872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Standard Protocols</a:t>
              </a:r>
              <a:br>
                <a:rPr lang="en-US" dirty="0"/>
              </a:br>
              <a:r>
                <a:rPr lang="en-US" dirty="0"/>
                <a:t>AMQPS</a:t>
              </a:r>
              <a:br>
                <a:rPr lang="en-US" dirty="0"/>
              </a:br>
              <a:r>
                <a:rPr lang="en-US" dirty="0"/>
                <a:t>MQTTS</a:t>
              </a:r>
              <a:br>
                <a:rPr lang="en-US" dirty="0"/>
              </a:br>
              <a:r>
                <a:rPr lang="en-US" dirty="0"/>
                <a:t>HTTPS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8467975" y="2872805"/>
            <a:ext cx="3214912" cy="2395140"/>
            <a:chOff x="8467975" y="2872805"/>
            <a:chExt cx="3214912" cy="2395140"/>
          </a:xfrm>
        </p:grpSpPr>
        <p:sp>
          <p:nvSpPr>
            <p:cNvPr id="17" name="Arrow: Left-Right 16"/>
            <p:cNvSpPr/>
            <p:nvPr/>
          </p:nvSpPr>
          <p:spPr>
            <a:xfrm>
              <a:off x="8613059" y="2872805"/>
              <a:ext cx="1216152" cy="484632"/>
            </a:xfrm>
            <a:prstGeom prst="leftRightArrow">
              <a:avLst/>
            </a:prstGeom>
            <a:solidFill>
              <a:srgbClr val="00B0F0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/>
            <p:cNvSpPr/>
            <p:nvPr/>
          </p:nvSpPr>
          <p:spPr>
            <a:xfrm flipH="1">
              <a:off x="8467975" y="3451123"/>
              <a:ext cx="838487" cy="1632156"/>
            </a:xfrm>
            <a:custGeom>
              <a:avLst/>
              <a:gdLst>
                <a:gd name="connsiteX0" fmla="*/ 329381 w 875071"/>
                <a:gd name="connsiteY0" fmla="*/ 0 h 1932039"/>
                <a:gd name="connsiteX1" fmla="*/ 875071 w 875071"/>
                <a:gd name="connsiteY1" fmla="*/ 1022555 h 1932039"/>
                <a:gd name="connsiteX2" fmla="*/ 0 w 875071"/>
                <a:gd name="connsiteY2" fmla="*/ 1932039 h 1932039"/>
                <a:gd name="connsiteX0" fmla="*/ 329381 w 879991"/>
                <a:gd name="connsiteY0" fmla="*/ 0 h 1932039"/>
                <a:gd name="connsiteX1" fmla="*/ 875071 w 879991"/>
                <a:gd name="connsiteY1" fmla="*/ 1022555 h 1932039"/>
                <a:gd name="connsiteX2" fmla="*/ 0 w 879991"/>
                <a:gd name="connsiteY2" fmla="*/ 1932039 h 1932039"/>
                <a:gd name="connsiteX0" fmla="*/ 860323 w 1431216"/>
                <a:gd name="connsiteY0" fmla="*/ 0 h 1843549"/>
                <a:gd name="connsiteX1" fmla="*/ 1406013 w 1431216"/>
                <a:gd name="connsiteY1" fmla="*/ 1022555 h 1843549"/>
                <a:gd name="connsiteX2" fmla="*/ 0 w 1431216"/>
                <a:gd name="connsiteY2" fmla="*/ 1843549 h 1843549"/>
                <a:gd name="connsiteX0" fmla="*/ 860323 w 1431216"/>
                <a:gd name="connsiteY0" fmla="*/ 0 h 1843549"/>
                <a:gd name="connsiteX1" fmla="*/ 1406013 w 1431216"/>
                <a:gd name="connsiteY1" fmla="*/ 1022555 h 1843549"/>
                <a:gd name="connsiteX2" fmla="*/ 0 w 1431216"/>
                <a:gd name="connsiteY2" fmla="*/ 1843549 h 1843549"/>
                <a:gd name="connsiteX0" fmla="*/ 609601 w 1169628"/>
                <a:gd name="connsiteY0" fmla="*/ 0 h 1892710"/>
                <a:gd name="connsiteX1" fmla="*/ 1155291 w 1169628"/>
                <a:gd name="connsiteY1" fmla="*/ 1022555 h 1892710"/>
                <a:gd name="connsiteX2" fmla="*/ 0 w 1169628"/>
                <a:gd name="connsiteY2" fmla="*/ 1892710 h 1892710"/>
                <a:gd name="connsiteX0" fmla="*/ 609601 w 1155907"/>
                <a:gd name="connsiteY0" fmla="*/ 0 h 1892710"/>
                <a:gd name="connsiteX1" fmla="*/ 1155291 w 1155907"/>
                <a:gd name="connsiteY1" fmla="*/ 1022555 h 1892710"/>
                <a:gd name="connsiteX2" fmla="*/ 0 w 1155907"/>
                <a:gd name="connsiteY2" fmla="*/ 1892710 h 1892710"/>
                <a:gd name="connsiteX0" fmla="*/ 609601 w 1155823"/>
                <a:gd name="connsiteY0" fmla="*/ 0 h 1892710"/>
                <a:gd name="connsiteX1" fmla="*/ 1155291 w 1155823"/>
                <a:gd name="connsiteY1" fmla="*/ 1022555 h 1892710"/>
                <a:gd name="connsiteX2" fmla="*/ 0 w 1155823"/>
                <a:gd name="connsiteY2" fmla="*/ 1892710 h 1892710"/>
                <a:gd name="connsiteX0" fmla="*/ 609601 w 1155823"/>
                <a:gd name="connsiteY0" fmla="*/ 0 h 1892710"/>
                <a:gd name="connsiteX1" fmla="*/ 1155291 w 1155823"/>
                <a:gd name="connsiteY1" fmla="*/ 1022555 h 1892710"/>
                <a:gd name="connsiteX2" fmla="*/ 0 w 1155823"/>
                <a:gd name="connsiteY2" fmla="*/ 1892710 h 1892710"/>
                <a:gd name="connsiteX0" fmla="*/ 609601 w 609601"/>
                <a:gd name="connsiteY0" fmla="*/ 0 h 1892710"/>
                <a:gd name="connsiteX1" fmla="*/ 0 w 609601"/>
                <a:gd name="connsiteY1" fmla="*/ 1892710 h 1892710"/>
                <a:gd name="connsiteX0" fmla="*/ 609601 w 727440"/>
                <a:gd name="connsiteY0" fmla="*/ 0 h 1892710"/>
                <a:gd name="connsiteX1" fmla="*/ 0 w 727440"/>
                <a:gd name="connsiteY1" fmla="*/ 1892710 h 1892710"/>
                <a:gd name="connsiteX0" fmla="*/ 609601 w 984901"/>
                <a:gd name="connsiteY0" fmla="*/ 0 h 1892710"/>
                <a:gd name="connsiteX1" fmla="*/ 0 w 984901"/>
                <a:gd name="connsiteY1" fmla="*/ 1892710 h 1892710"/>
                <a:gd name="connsiteX0" fmla="*/ 412956 w 884008"/>
                <a:gd name="connsiteY0" fmla="*/ 0 h 1489588"/>
                <a:gd name="connsiteX1" fmla="*/ 0 w 884008"/>
                <a:gd name="connsiteY1" fmla="*/ 1489588 h 1489588"/>
                <a:gd name="connsiteX0" fmla="*/ 142569 w 769867"/>
                <a:gd name="connsiteY0" fmla="*/ 0 h 1632156"/>
                <a:gd name="connsiteX1" fmla="*/ 0 w 769867"/>
                <a:gd name="connsiteY1" fmla="*/ 1632156 h 1632156"/>
                <a:gd name="connsiteX0" fmla="*/ 142569 w 838487"/>
                <a:gd name="connsiteY0" fmla="*/ 0 h 1632156"/>
                <a:gd name="connsiteX1" fmla="*/ 0 w 838487"/>
                <a:gd name="connsiteY1" fmla="*/ 1632156 h 1632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38487" h="1632156">
                  <a:moveTo>
                    <a:pt x="142569" y="0"/>
                  </a:moveTo>
                  <a:cubicBezTo>
                    <a:pt x="780028" y="512916"/>
                    <a:pt x="1383071" y="1630518"/>
                    <a:pt x="0" y="1632156"/>
                  </a:cubicBezTo>
                </a:path>
              </a:pathLst>
            </a:custGeom>
            <a:noFill/>
            <a:ln w="38100">
              <a:solidFill>
                <a:srgbClr val="00B0F0"/>
              </a:solidFill>
              <a:headEnd type="triangle" w="lg" len="lg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500879" y="4898613"/>
              <a:ext cx="2182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Open APIs and SDKs</a:t>
              </a:r>
            </a:p>
          </p:txBody>
        </p:sp>
      </p:grpSp>
      <p:sp>
        <p:nvSpPr>
          <p:cNvPr id="31" name="Freeform 6"/>
          <p:cNvSpPr>
            <a:spLocks/>
          </p:cNvSpPr>
          <p:nvPr/>
        </p:nvSpPr>
        <p:spPr bwMode="auto">
          <a:xfrm>
            <a:off x="3978029" y="1413164"/>
            <a:ext cx="4208958" cy="3896736"/>
          </a:xfrm>
          <a:custGeom>
            <a:avLst/>
            <a:gdLst>
              <a:gd name="T0" fmla="*/ 1500 w 5713"/>
              <a:gd name="T1" fmla="*/ 0 h 5288"/>
              <a:gd name="T2" fmla="*/ 0 w 5713"/>
              <a:gd name="T3" fmla="*/ 1500 h 5288"/>
              <a:gd name="T4" fmla="*/ 2850 w 5713"/>
              <a:gd name="T5" fmla="*/ 5288 h 5288"/>
              <a:gd name="T6" fmla="*/ 5713 w 5713"/>
              <a:gd name="T7" fmla="*/ 1500 h 5288"/>
              <a:gd name="T8" fmla="*/ 4213 w 5713"/>
              <a:gd name="T9" fmla="*/ 0 h 5288"/>
              <a:gd name="T10" fmla="*/ 2850 w 5713"/>
              <a:gd name="T11" fmla="*/ 863 h 5288"/>
              <a:gd name="T12" fmla="*/ 1500 w 5713"/>
              <a:gd name="T13" fmla="*/ 0 h 5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13" h="5288">
                <a:moveTo>
                  <a:pt x="1500" y="0"/>
                </a:moveTo>
                <a:cubicBezTo>
                  <a:pt x="663" y="0"/>
                  <a:pt x="0" y="675"/>
                  <a:pt x="0" y="1500"/>
                </a:cubicBezTo>
                <a:cubicBezTo>
                  <a:pt x="0" y="3188"/>
                  <a:pt x="1700" y="3625"/>
                  <a:pt x="2850" y="5288"/>
                </a:cubicBezTo>
                <a:cubicBezTo>
                  <a:pt x="3950" y="3638"/>
                  <a:pt x="5713" y="3125"/>
                  <a:pt x="5713" y="1500"/>
                </a:cubicBezTo>
                <a:cubicBezTo>
                  <a:pt x="5713" y="675"/>
                  <a:pt x="5038" y="0"/>
                  <a:pt x="4213" y="0"/>
                </a:cubicBezTo>
                <a:cubicBezTo>
                  <a:pt x="3613" y="0"/>
                  <a:pt x="3088" y="350"/>
                  <a:pt x="2850" y="863"/>
                </a:cubicBezTo>
                <a:cubicBezTo>
                  <a:pt x="2613" y="350"/>
                  <a:pt x="2100" y="0"/>
                  <a:pt x="1500" y="0"/>
                </a:cubicBezTo>
                <a:close/>
              </a:path>
            </a:pathLst>
          </a:custGeom>
          <a:noFill/>
          <a:ln w="290513" cap="rnd">
            <a:solidFill>
              <a:srgbClr val="FF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45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002" y="0"/>
            <a:ext cx="12613704" cy="6941127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1527206" y="717822"/>
            <a:ext cx="9004812" cy="4214810"/>
            <a:chOff x="1527206" y="717822"/>
            <a:chExt cx="9004812" cy="4214810"/>
          </a:xfrm>
        </p:grpSpPr>
        <p:sp>
          <p:nvSpPr>
            <p:cNvPr id="6" name="Freeform: Shape 5"/>
            <p:cNvSpPr/>
            <p:nvPr/>
          </p:nvSpPr>
          <p:spPr>
            <a:xfrm>
              <a:off x="7835110" y="795646"/>
              <a:ext cx="862538" cy="3037314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12893 w 862538"/>
                <a:gd name="connsiteY0" fmla="*/ 3037314 h 3037314"/>
                <a:gd name="connsiteX1" fmla="*/ 756685 w 862538"/>
                <a:gd name="connsiteY1" fmla="*/ 0 h 303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62538" h="3037314">
                  <a:moveTo>
                    <a:pt x="12893" y="3037314"/>
                  </a:moveTo>
                  <a:cubicBezTo>
                    <a:pt x="-147424" y="2514800"/>
                    <a:pt x="1249511" y="534390"/>
                    <a:pt x="756685" y="0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6014850" y="717822"/>
              <a:ext cx="1841861" cy="3110784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2422565 w 2422565"/>
                <a:gd name="connsiteY0" fmla="*/ 1603171 h 1603171"/>
                <a:gd name="connsiteX1" fmla="*/ 0 w 2422565"/>
                <a:gd name="connsiteY1" fmla="*/ 0 h 1603171"/>
                <a:gd name="connsiteX0" fmla="*/ 2422565 w 2422565"/>
                <a:gd name="connsiteY0" fmla="*/ 1604625 h 1604625"/>
                <a:gd name="connsiteX1" fmla="*/ 0 w 2422565"/>
                <a:gd name="connsiteY1" fmla="*/ 1454 h 1604625"/>
                <a:gd name="connsiteX0" fmla="*/ 2416627 w 2416627"/>
                <a:gd name="connsiteY0" fmla="*/ 1687655 h 1687655"/>
                <a:gd name="connsiteX1" fmla="*/ 0 w 2416627"/>
                <a:gd name="connsiteY1" fmla="*/ 1357 h 1687655"/>
                <a:gd name="connsiteX0" fmla="*/ 1841861 w 1841861"/>
                <a:gd name="connsiteY0" fmla="*/ 3110784 h 3110784"/>
                <a:gd name="connsiteX1" fmla="*/ 0 w 1841861"/>
                <a:gd name="connsiteY1" fmla="*/ 635 h 3110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41861" h="3110784">
                  <a:moveTo>
                    <a:pt x="1841861" y="3110784"/>
                  </a:moveTo>
                  <a:cubicBezTo>
                    <a:pt x="1681544" y="2588270"/>
                    <a:pt x="1508166" y="-46866"/>
                    <a:pt x="0" y="635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3712265" y="776770"/>
              <a:ext cx="4133799" cy="3056191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2422565 w 2422565"/>
                <a:gd name="connsiteY0" fmla="*/ 1603171 h 1603171"/>
                <a:gd name="connsiteX1" fmla="*/ 0 w 2422565"/>
                <a:gd name="connsiteY1" fmla="*/ 0 h 1603171"/>
                <a:gd name="connsiteX0" fmla="*/ 2422565 w 2422565"/>
                <a:gd name="connsiteY0" fmla="*/ 1604625 h 1604625"/>
                <a:gd name="connsiteX1" fmla="*/ 0 w 2422565"/>
                <a:gd name="connsiteY1" fmla="*/ 1454 h 1604625"/>
                <a:gd name="connsiteX0" fmla="*/ 2416627 w 2416627"/>
                <a:gd name="connsiteY0" fmla="*/ 1687655 h 1687655"/>
                <a:gd name="connsiteX1" fmla="*/ 0 w 2416627"/>
                <a:gd name="connsiteY1" fmla="*/ 1357 h 1687655"/>
                <a:gd name="connsiteX0" fmla="*/ 4708565 w 4708565"/>
                <a:gd name="connsiteY0" fmla="*/ 1628348 h 1628348"/>
                <a:gd name="connsiteX1" fmla="*/ 0 w 4708565"/>
                <a:gd name="connsiteY1" fmla="*/ 1426 h 1628348"/>
                <a:gd name="connsiteX0" fmla="*/ 4708565 w 4708565"/>
                <a:gd name="connsiteY0" fmla="*/ 1634754 h 1634754"/>
                <a:gd name="connsiteX1" fmla="*/ 0 w 4708565"/>
                <a:gd name="connsiteY1" fmla="*/ 7832 h 1634754"/>
                <a:gd name="connsiteX0" fmla="*/ 4133799 w 4133799"/>
                <a:gd name="connsiteY0" fmla="*/ 3056191 h 3056191"/>
                <a:gd name="connsiteX1" fmla="*/ 0 w 4133799"/>
                <a:gd name="connsiteY1" fmla="*/ 1063 h 3056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133799" h="3056191">
                  <a:moveTo>
                    <a:pt x="4133799" y="3056191"/>
                  </a:moveTo>
                  <a:cubicBezTo>
                    <a:pt x="3361903" y="1506462"/>
                    <a:pt x="1508166" y="-46438"/>
                    <a:pt x="0" y="1063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3510384" y="2270089"/>
              <a:ext cx="4331326" cy="1574745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2422565 w 2422565"/>
                <a:gd name="connsiteY0" fmla="*/ 1603171 h 1603171"/>
                <a:gd name="connsiteX1" fmla="*/ 0 w 2422565"/>
                <a:gd name="connsiteY1" fmla="*/ 0 h 1603171"/>
                <a:gd name="connsiteX0" fmla="*/ 2422565 w 2422565"/>
                <a:gd name="connsiteY0" fmla="*/ 1604625 h 1604625"/>
                <a:gd name="connsiteX1" fmla="*/ 0 w 2422565"/>
                <a:gd name="connsiteY1" fmla="*/ 1454 h 1604625"/>
                <a:gd name="connsiteX0" fmla="*/ 2416627 w 2416627"/>
                <a:gd name="connsiteY0" fmla="*/ 1687655 h 1687655"/>
                <a:gd name="connsiteX1" fmla="*/ 0 w 2416627"/>
                <a:gd name="connsiteY1" fmla="*/ 1357 h 1687655"/>
                <a:gd name="connsiteX0" fmla="*/ 4708565 w 4708565"/>
                <a:gd name="connsiteY0" fmla="*/ 1628348 h 1628348"/>
                <a:gd name="connsiteX1" fmla="*/ 0 w 4708565"/>
                <a:gd name="connsiteY1" fmla="*/ 1426 h 1628348"/>
                <a:gd name="connsiteX0" fmla="*/ 4708565 w 4708565"/>
                <a:gd name="connsiteY0" fmla="*/ 1634754 h 1634754"/>
                <a:gd name="connsiteX1" fmla="*/ 0 w 4708565"/>
                <a:gd name="connsiteY1" fmla="*/ 7832 h 1634754"/>
                <a:gd name="connsiteX0" fmla="*/ 4910446 w 4910446"/>
                <a:gd name="connsiteY0" fmla="*/ 737725 h 737725"/>
                <a:gd name="connsiteX1" fmla="*/ 0 w 4910446"/>
                <a:gd name="connsiteY1" fmla="*/ 601157 h 737725"/>
                <a:gd name="connsiteX0" fmla="*/ 4331326 w 4331326"/>
                <a:gd name="connsiteY0" fmla="*/ 1574745 h 1574745"/>
                <a:gd name="connsiteX1" fmla="*/ 0 w 4331326"/>
                <a:gd name="connsiteY1" fmla="*/ 9971 h 157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31326" h="1574745">
                  <a:moveTo>
                    <a:pt x="4331326" y="1574745"/>
                  </a:moveTo>
                  <a:cubicBezTo>
                    <a:pt x="3559430" y="25016"/>
                    <a:pt x="1508166" y="-37530"/>
                    <a:pt x="0" y="9971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3587573" y="2823724"/>
              <a:ext cx="4267199" cy="1018071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2422565 w 2422565"/>
                <a:gd name="connsiteY0" fmla="*/ 1603171 h 1603171"/>
                <a:gd name="connsiteX1" fmla="*/ 0 w 2422565"/>
                <a:gd name="connsiteY1" fmla="*/ 0 h 1603171"/>
                <a:gd name="connsiteX0" fmla="*/ 2422565 w 2422565"/>
                <a:gd name="connsiteY0" fmla="*/ 1604625 h 1604625"/>
                <a:gd name="connsiteX1" fmla="*/ 0 w 2422565"/>
                <a:gd name="connsiteY1" fmla="*/ 1454 h 1604625"/>
                <a:gd name="connsiteX0" fmla="*/ 2416627 w 2416627"/>
                <a:gd name="connsiteY0" fmla="*/ 1687655 h 1687655"/>
                <a:gd name="connsiteX1" fmla="*/ 0 w 2416627"/>
                <a:gd name="connsiteY1" fmla="*/ 1357 h 1687655"/>
                <a:gd name="connsiteX0" fmla="*/ 4708565 w 4708565"/>
                <a:gd name="connsiteY0" fmla="*/ 1628348 h 1628348"/>
                <a:gd name="connsiteX1" fmla="*/ 0 w 4708565"/>
                <a:gd name="connsiteY1" fmla="*/ 1426 h 1628348"/>
                <a:gd name="connsiteX0" fmla="*/ 4708565 w 4708565"/>
                <a:gd name="connsiteY0" fmla="*/ 1634754 h 1634754"/>
                <a:gd name="connsiteX1" fmla="*/ 0 w 4708565"/>
                <a:gd name="connsiteY1" fmla="*/ 7832 h 1634754"/>
                <a:gd name="connsiteX0" fmla="*/ 4910446 w 4910446"/>
                <a:gd name="connsiteY0" fmla="*/ 737725 h 737725"/>
                <a:gd name="connsiteX1" fmla="*/ 0 w 4910446"/>
                <a:gd name="connsiteY1" fmla="*/ 601157 h 737725"/>
                <a:gd name="connsiteX0" fmla="*/ 4833256 w 4833256"/>
                <a:gd name="connsiteY0" fmla="*/ 466668 h 1767014"/>
                <a:gd name="connsiteX1" fmla="*/ 0 w 4833256"/>
                <a:gd name="connsiteY1" fmla="*/ 1767014 h 1767014"/>
                <a:gd name="connsiteX0" fmla="*/ 4833256 w 4833256"/>
                <a:gd name="connsiteY0" fmla="*/ 658450 h 1958796"/>
                <a:gd name="connsiteX1" fmla="*/ 0 w 4833256"/>
                <a:gd name="connsiteY1" fmla="*/ 1958796 h 1958796"/>
                <a:gd name="connsiteX0" fmla="*/ 4833256 w 4833256"/>
                <a:gd name="connsiteY0" fmla="*/ 592253 h 1892599"/>
                <a:gd name="connsiteX1" fmla="*/ 0 w 4833256"/>
                <a:gd name="connsiteY1" fmla="*/ 1892599 h 1892599"/>
                <a:gd name="connsiteX0" fmla="*/ 4267199 w 4267199"/>
                <a:gd name="connsiteY0" fmla="*/ 1018071 h 1018071"/>
                <a:gd name="connsiteX1" fmla="*/ 0 w 4267199"/>
                <a:gd name="connsiteY1" fmla="*/ 885857 h 1018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67199" h="1018071">
                  <a:moveTo>
                    <a:pt x="4267199" y="1018071"/>
                  </a:moveTo>
                  <a:cubicBezTo>
                    <a:pt x="3495303" y="-531658"/>
                    <a:pt x="409699" y="-93856"/>
                    <a:pt x="0" y="885857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5702945" y="2656819"/>
              <a:ext cx="2160535" cy="1218622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2422565 w 2422565"/>
                <a:gd name="connsiteY0" fmla="*/ 1603171 h 1603171"/>
                <a:gd name="connsiteX1" fmla="*/ 0 w 2422565"/>
                <a:gd name="connsiteY1" fmla="*/ 0 h 1603171"/>
                <a:gd name="connsiteX0" fmla="*/ 2422565 w 2422565"/>
                <a:gd name="connsiteY0" fmla="*/ 1604625 h 1604625"/>
                <a:gd name="connsiteX1" fmla="*/ 0 w 2422565"/>
                <a:gd name="connsiteY1" fmla="*/ 1454 h 1604625"/>
                <a:gd name="connsiteX0" fmla="*/ 2416627 w 2416627"/>
                <a:gd name="connsiteY0" fmla="*/ 1687655 h 1687655"/>
                <a:gd name="connsiteX1" fmla="*/ 0 w 2416627"/>
                <a:gd name="connsiteY1" fmla="*/ 1357 h 1687655"/>
                <a:gd name="connsiteX0" fmla="*/ 4708565 w 4708565"/>
                <a:gd name="connsiteY0" fmla="*/ 1628348 h 1628348"/>
                <a:gd name="connsiteX1" fmla="*/ 0 w 4708565"/>
                <a:gd name="connsiteY1" fmla="*/ 1426 h 1628348"/>
                <a:gd name="connsiteX0" fmla="*/ 4708565 w 4708565"/>
                <a:gd name="connsiteY0" fmla="*/ 1634754 h 1634754"/>
                <a:gd name="connsiteX1" fmla="*/ 0 w 4708565"/>
                <a:gd name="connsiteY1" fmla="*/ 7832 h 1634754"/>
                <a:gd name="connsiteX0" fmla="*/ 4910446 w 4910446"/>
                <a:gd name="connsiteY0" fmla="*/ 737725 h 737725"/>
                <a:gd name="connsiteX1" fmla="*/ 0 w 4910446"/>
                <a:gd name="connsiteY1" fmla="*/ 601157 h 737725"/>
                <a:gd name="connsiteX0" fmla="*/ 4833256 w 4833256"/>
                <a:gd name="connsiteY0" fmla="*/ 466668 h 1767014"/>
                <a:gd name="connsiteX1" fmla="*/ 0 w 4833256"/>
                <a:gd name="connsiteY1" fmla="*/ 1767014 h 1767014"/>
                <a:gd name="connsiteX0" fmla="*/ 4833256 w 4833256"/>
                <a:gd name="connsiteY0" fmla="*/ 658450 h 1958796"/>
                <a:gd name="connsiteX1" fmla="*/ 0 w 4833256"/>
                <a:gd name="connsiteY1" fmla="*/ 1958796 h 1958796"/>
                <a:gd name="connsiteX0" fmla="*/ 2458191 w 2458191"/>
                <a:gd name="connsiteY0" fmla="*/ 853017 h 1440844"/>
                <a:gd name="connsiteX1" fmla="*/ 0 w 2458191"/>
                <a:gd name="connsiteY1" fmla="*/ 1440844 h 1440844"/>
                <a:gd name="connsiteX0" fmla="*/ 2459668 w 2459668"/>
                <a:gd name="connsiteY0" fmla="*/ 727980 h 1315807"/>
                <a:gd name="connsiteX1" fmla="*/ 1477 w 2459668"/>
                <a:gd name="connsiteY1" fmla="*/ 1315807 h 1315807"/>
                <a:gd name="connsiteX0" fmla="*/ 2459911 w 2459911"/>
                <a:gd name="connsiteY0" fmla="*/ 532793 h 1120620"/>
                <a:gd name="connsiteX1" fmla="*/ 1720 w 2459911"/>
                <a:gd name="connsiteY1" fmla="*/ 1120620 h 1120620"/>
                <a:gd name="connsiteX0" fmla="*/ 2459709 w 2459709"/>
                <a:gd name="connsiteY0" fmla="*/ 582902 h 1170729"/>
                <a:gd name="connsiteX1" fmla="*/ 1518 w 2459709"/>
                <a:gd name="connsiteY1" fmla="*/ 1170729 h 1170729"/>
                <a:gd name="connsiteX0" fmla="*/ 2388521 w 2388521"/>
                <a:gd name="connsiteY0" fmla="*/ 543457 h 1285664"/>
                <a:gd name="connsiteX1" fmla="*/ 1582 w 2388521"/>
                <a:gd name="connsiteY1" fmla="*/ 1285664 h 1285664"/>
                <a:gd name="connsiteX0" fmla="*/ 2386956 w 2386956"/>
                <a:gd name="connsiteY0" fmla="*/ 559829 h 1302036"/>
                <a:gd name="connsiteX1" fmla="*/ 17 w 2386956"/>
                <a:gd name="connsiteY1" fmla="*/ 1302036 h 1302036"/>
                <a:gd name="connsiteX0" fmla="*/ 1829615 w 1829615"/>
                <a:gd name="connsiteY0" fmla="*/ 1221611 h 1221611"/>
                <a:gd name="connsiteX1" fmla="*/ 25 w 1829615"/>
                <a:gd name="connsiteY1" fmla="*/ 509487 h 1221611"/>
                <a:gd name="connsiteX0" fmla="*/ 2160535 w 2160535"/>
                <a:gd name="connsiteY0" fmla="*/ 1218622 h 1218622"/>
                <a:gd name="connsiteX1" fmla="*/ 19 w 2160535"/>
                <a:gd name="connsiteY1" fmla="*/ 510852 h 121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0535" h="1218622">
                  <a:moveTo>
                    <a:pt x="2160535" y="1218622"/>
                  </a:moveTo>
                  <a:cubicBezTo>
                    <a:pt x="1341138" y="-4536"/>
                    <a:pt x="-5919" y="-427298"/>
                    <a:pt x="19" y="510852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1527206" y="2814172"/>
              <a:ext cx="6318858" cy="2039865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2422565 w 2422565"/>
                <a:gd name="connsiteY0" fmla="*/ 1603171 h 1603171"/>
                <a:gd name="connsiteX1" fmla="*/ 0 w 2422565"/>
                <a:gd name="connsiteY1" fmla="*/ 0 h 1603171"/>
                <a:gd name="connsiteX0" fmla="*/ 2422565 w 2422565"/>
                <a:gd name="connsiteY0" fmla="*/ 1604625 h 1604625"/>
                <a:gd name="connsiteX1" fmla="*/ 0 w 2422565"/>
                <a:gd name="connsiteY1" fmla="*/ 1454 h 1604625"/>
                <a:gd name="connsiteX0" fmla="*/ 2416627 w 2416627"/>
                <a:gd name="connsiteY0" fmla="*/ 1687655 h 1687655"/>
                <a:gd name="connsiteX1" fmla="*/ 0 w 2416627"/>
                <a:gd name="connsiteY1" fmla="*/ 1357 h 1687655"/>
                <a:gd name="connsiteX0" fmla="*/ 4708565 w 4708565"/>
                <a:gd name="connsiteY0" fmla="*/ 1628348 h 1628348"/>
                <a:gd name="connsiteX1" fmla="*/ 0 w 4708565"/>
                <a:gd name="connsiteY1" fmla="*/ 1426 h 1628348"/>
                <a:gd name="connsiteX0" fmla="*/ 4708565 w 4708565"/>
                <a:gd name="connsiteY0" fmla="*/ 1634754 h 1634754"/>
                <a:gd name="connsiteX1" fmla="*/ 0 w 4708565"/>
                <a:gd name="connsiteY1" fmla="*/ 7832 h 1634754"/>
                <a:gd name="connsiteX0" fmla="*/ 4910446 w 4910446"/>
                <a:gd name="connsiteY0" fmla="*/ 737725 h 737725"/>
                <a:gd name="connsiteX1" fmla="*/ 0 w 4910446"/>
                <a:gd name="connsiteY1" fmla="*/ 601157 h 737725"/>
                <a:gd name="connsiteX0" fmla="*/ 4833256 w 4833256"/>
                <a:gd name="connsiteY0" fmla="*/ 466668 h 1767014"/>
                <a:gd name="connsiteX1" fmla="*/ 0 w 4833256"/>
                <a:gd name="connsiteY1" fmla="*/ 1767014 h 1767014"/>
                <a:gd name="connsiteX0" fmla="*/ 4833256 w 4833256"/>
                <a:gd name="connsiteY0" fmla="*/ 658450 h 1958796"/>
                <a:gd name="connsiteX1" fmla="*/ 0 w 4833256"/>
                <a:gd name="connsiteY1" fmla="*/ 1958796 h 1958796"/>
                <a:gd name="connsiteX0" fmla="*/ 6893624 w 6893624"/>
                <a:gd name="connsiteY0" fmla="*/ 472719 h 2919033"/>
                <a:gd name="connsiteX1" fmla="*/ 0 w 6893624"/>
                <a:gd name="connsiteY1" fmla="*/ 2919033 h 2919033"/>
                <a:gd name="connsiteX0" fmla="*/ 6893624 w 6893624"/>
                <a:gd name="connsiteY0" fmla="*/ 619215 h 3065529"/>
                <a:gd name="connsiteX1" fmla="*/ 0 w 6893624"/>
                <a:gd name="connsiteY1" fmla="*/ 3065529 h 3065529"/>
                <a:gd name="connsiteX0" fmla="*/ 6318858 w 6318858"/>
                <a:gd name="connsiteY0" fmla="*/ 1013048 h 2039865"/>
                <a:gd name="connsiteX1" fmla="*/ 0 w 6318858"/>
                <a:gd name="connsiteY1" fmla="*/ 2039865 h 2039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18858" h="2039865">
                  <a:moveTo>
                    <a:pt x="6318858" y="1013048"/>
                  </a:moveTo>
                  <a:cubicBezTo>
                    <a:pt x="5546962" y="-536681"/>
                    <a:pt x="997527" y="-394576"/>
                    <a:pt x="0" y="2039865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/>
            <p:cNvSpPr/>
            <p:nvPr/>
          </p:nvSpPr>
          <p:spPr>
            <a:xfrm>
              <a:off x="4371345" y="2861460"/>
              <a:ext cx="3474719" cy="1988153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2422565 w 2422565"/>
                <a:gd name="connsiteY0" fmla="*/ 1603171 h 1603171"/>
                <a:gd name="connsiteX1" fmla="*/ 0 w 2422565"/>
                <a:gd name="connsiteY1" fmla="*/ 0 h 1603171"/>
                <a:gd name="connsiteX0" fmla="*/ 2422565 w 2422565"/>
                <a:gd name="connsiteY0" fmla="*/ 1604625 h 1604625"/>
                <a:gd name="connsiteX1" fmla="*/ 0 w 2422565"/>
                <a:gd name="connsiteY1" fmla="*/ 1454 h 1604625"/>
                <a:gd name="connsiteX0" fmla="*/ 2416627 w 2416627"/>
                <a:gd name="connsiteY0" fmla="*/ 1687655 h 1687655"/>
                <a:gd name="connsiteX1" fmla="*/ 0 w 2416627"/>
                <a:gd name="connsiteY1" fmla="*/ 1357 h 1687655"/>
                <a:gd name="connsiteX0" fmla="*/ 4708565 w 4708565"/>
                <a:gd name="connsiteY0" fmla="*/ 1628348 h 1628348"/>
                <a:gd name="connsiteX1" fmla="*/ 0 w 4708565"/>
                <a:gd name="connsiteY1" fmla="*/ 1426 h 1628348"/>
                <a:gd name="connsiteX0" fmla="*/ 4708565 w 4708565"/>
                <a:gd name="connsiteY0" fmla="*/ 1634754 h 1634754"/>
                <a:gd name="connsiteX1" fmla="*/ 0 w 4708565"/>
                <a:gd name="connsiteY1" fmla="*/ 7832 h 1634754"/>
                <a:gd name="connsiteX0" fmla="*/ 4910446 w 4910446"/>
                <a:gd name="connsiteY0" fmla="*/ 737725 h 737725"/>
                <a:gd name="connsiteX1" fmla="*/ 0 w 4910446"/>
                <a:gd name="connsiteY1" fmla="*/ 601157 h 737725"/>
                <a:gd name="connsiteX0" fmla="*/ 4833256 w 4833256"/>
                <a:gd name="connsiteY0" fmla="*/ 466668 h 1767014"/>
                <a:gd name="connsiteX1" fmla="*/ 0 w 4833256"/>
                <a:gd name="connsiteY1" fmla="*/ 1767014 h 1767014"/>
                <a:gd name="connsiteX0" fmla="*/ 4833256 w 4833256"/>
                <a:gd name="connsiteY0" fmla="*/ 658450 h 1958796"/>
                <a:gd name="connsiteX1" fmla="*/ 0 w 4833256"/>
                <a:gd name="connsiteY1" fmla="*/ 1958796 h 1958796"/>
                <a:gd name="connsiteX0" fmla="*/ 4833256 w 4833256"/>
                <a:gd name="connsiteY0" fmla="*/ 592253 h 1892599"/>
                <a:gd name="connsiteX1" fmla="*/ 0 w 4833256"/>
                <a:gd name="connsiteY1" fmla="*/ 1892599 h 1892599"/>
                <a:gd name="connsiteX0" fmla="*/ 4049485 w 4049485"/>
                <a:gd name="connsiteY0" fmla="*/ 435376 h 2875753"/>
                <a:gd name="connsiteX1" fmla="*/ 0 w 4049485"/>
                <a:gd name="connsiteY1" fmla="*/ 2875753 h 2875753"/>
                <a:gd name="connsiteX0" fmla="*/ 4055306 w 4055306"/>
                <a:gd name="connsiteY0" fmla="*/ 537540 h 2977917"/>
                <a:gd name="connsiteX1" fmla="*/ 5821 w 4055306"/>
                <a:gd name="connsiteY1" fmla="*/ 2977917 h 2977917"/>
                <a:gd name="connsiteX0" fmla="*/ 4049485 w 4049485"/>
                <a:gd name="connsiteY0" fmla="*/ 590740 h 3031117"/>
                <a:gd name="connsiteX1" fmla="*/ 0 w 4049485"/>
                <a:gd name="connsiteY1" fmla="*/ 3031117 h 3031117"/>
                <a:gd name="connsiteX0" fmla="*/ 3474719 w 3474719"/>
                <a:gd name="connsiteY0" fmla="*/ 954210 h 1988153"/>
                <a:gd name="connsiteX1" fmla="*/ 0 w 3474719"/>
                <a:gd name="connsiteY1" fmla="*/ 1988153 h 1988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74719" h="1988153">
                  <a:moveTo>
                    <a:pt x="3474719" y="954210"/>
                  </a:moveTo>
                  <a:cubicBezTo>
                    <a:pt x="2702823" y="-595519"/>
                    <a:pt x="77190" y="-262221"/>
                    <a:pt x="0" y="1988153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5471716" y="3039528"/>
              <a:ext cx="3061929" cy="1893104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2422565 w 2422565"/>
                <a:gd name="connsiteY0" fmla="*/ 1603171 h 1603171"/>
                <a:gd name="connsiteX1" fmla="*/ 0 w 2422565"/>
                <a:gd name="connsiteY1" fmla="*/ 0 h 1603171"/>
                <a:gd name="connsiteX0" fmla="*/ 2422565 w 2422565"/>
                <a:gd name="connsiteY0" fmla="*/ 1604625 h 1604625"/>
                <a:gd name="connsiteX1" fmla="*/ 0 w 2422565"/>
                <a:gd name="connsiteY1" fmla="*/ 1454 h 1604625"/>
                <a:gd name="connsiteX0" fmla="*/ 2416627 w 2416627"/>
                <a:gd name="connsiteY0" fmla="*/ 1687655 h 1687655"/>
                <a:gd name="connsiteX1" fmla="*/ 0 w 2416627"/>
                <a:gd name="connsiteY1" fmla="*/ 1357 h 1687655"/>
                <a:gd name="connsiteX0" fmla="*/ 4708565 w 4708565"/>
                <a:gd name="connsiteY0" fmla="*/ 1628348 h 1628348"/>
                <a:gd name="connsiteX1" fmla="*/ 0 w 4708565"/>
                <a:gd name="connsiteY1" fmla="*/ 1426 h 1628348"/>
                <a:gd name="connsiteX0" fmla="*/ 4708565 w 4708565"/>
                <a:gd name="connsiteY0" fmla="*/ 1634754 h 1634754"/>
                <a:gd name="connsiteX1" fmla="*/ 0 w 4708565"/>
                <a:gd name="connsiteY1" fmla="*/ 7832 h 1634754"/>
                <a:gd name="connsiteX0" fmla="*/ 4910446 w 4910446"/>
                <a:gd name="connsiteY0" fmla="*/ 737725 h 737725"/>
                <a:gd name="connsiteX1" fmla="*/ 0 w 4910446"/>
                <a:gd name="connsiteY1" fmla="*/ 601157 h 737725"/>
                <a:gd name="connsiteX0" fmla="*/ 4833256 w 4833256"/>
                <a:gd name="connsiteY0" fmla="*/ 466668 h 1767014"/>
                <a:gd name="connsiteX1" fmla="*/ 0 w 4833256"/>
                <a:gd name="connsiteY1" fmla="*/ 1767014 h 1767014"/>
                <a:gd name="connsiteX0" fmla="*/ 4833256 w 4833256"/>
                <a:gd name="connsiteY0" fmla="*/ 658450 h 1958796"/>
                <a:gd name="connsiteX1" fmla="*/ 0 w 4833256"/>
                <a:gd name="connsiteY1" fmla="*/ 1958796 h 1958796"/>
                <a:gd name="connsiteX0" fmla="*/ 2458191 w 2458191"/>
                <a:gd name="connsiteY0" fmla="*/ 853017 h 1440844"/>
                <a:gd name="connsiteX1" fmla="*/ 0 w 2458191"/>
                <a:gd name="connsiteY1" fmla="*/ 1440844 h 1440844"/>
                <a:gd name="connsiteX0" fmla="*/ 2459668 w 2459668"/>
                <a:gd name="connsiteY0" fmla="*/ 727980 h 1315807"/>
                <a:gd name="connsiteX1" fmla="*/ 1477 w 2459668"/>
                <a:gd name="connsiteY1" fmla="*/ 1315807 h 1315807"/>
                <a:gd name="connsiteX0" fmla="*/ 2459911 w 2459911"/>
                <a:gd name="connsiteY0" fmla="*/ 532793 h 1120620"/>
                <a:gd name="connsiteX1" fmla="*/ 1720 w 2459911"/>
                <a:gd name="connsiteY1" fmla="*/ 1120620 h 1120620"/>
                <a:gd name="connsiteX0" fmla="*/ 2459709 w 2459709"/>
                <a:gd name="connsiteY0" fmla="*/ 582902 h 1170729"/>
                <a:gd name="connsiteX1" fmla="*/ 1518 w 2459709"/>
                <a:gd name="connsiteY1" fmla="*/ 1170729 h 1170729"/>
                <a:gd name="connsiteX0" fmla="*/ 2388521 w 2388521"/>
                <a:gd name="connsiteY0" fmla="*/ 543457 h 1285664"/>
                <a:gd name="connsiteX1" fmla="*/ 1582 w 2388521"/>
                <a:gd name="connsiteY1" fmla="*/ 1285664 h 1285664"/>
                <a:gd name="connsiteX0" fmla="*/ 2386956 w 2386956"/>
                <a:gd name="connsiteY0" fmla="*/ 559829 h 1302036"/>
                <a:gd name="connsiteX1" fmla="*/ 17 w 2386956"/>
                <a:gd name="connsiteY1" fmla="*/ 1302036 h 1302036"/>
                <a:gd name="connsiteX0" fmla="*/ 338222 w 451039"/>
                <a:gd name="connsiteY0" fmla="*/ 303869 h 2821437"/>
                <a:gd name="connsiteX1" fmla="*/ 451039 w 451039"/>
                <a:gd name="connsiteY1" fmla="*/ 2821437 h 2821437"/>
                <a:gd name="connsiteX0" fmla="*/ 2559553 w 2672370"/>
                <a:gd name="connsiteY0" fmla="*/ 250980 h 2768548"/>
                <a:gd name="connsiteX1" fmla="*/ 2672370 w 2672370"/>
                <a:gd name="connsiteY1" fmla="*/ 2768548 h 2768548"/>
                <a:gd name="connsiteX0" fmla="*/ 2662744 w 2775561"/>
                <a:gd name="connsiteY0" fmla="*/ 541418 h 3058986"/>
                <a:gd name="connsiteX1" fmla="*/ 2775561 w 2775561"/>
                <a:gd name="connsiteY1" fmla="*/ 3058986 h 3058986"/>
                <a:gd name="connsiteX0" fmla="*/ 2754001 w 2866818"/>
                <a:gd name="connsiteY0" fmla="*/ 582378 h 3099946"/>
                <a:gd name="connsiteX1" fmla="*/ 2866818 w 2866818"/>
                <a:gd name="connsiteY1" fmla="*/ 3099946 h 3099946"/>
                <a:gd name="connsiteX0" fmla="*/ 2369992 w 3061929"/>
                <a:gd name="connsiteY0" fmla="*/ 777616 h 1893104"/>
                <a:gd name="connsiteX1" fmla="*/ 3061929 w 3061929"/>
                <a:gd name="connsiteY1" fmla="*/ 1893104 h 189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1929" h="1893104">
                  <a:moveTo>
                    <a:pt x="2369992" y="777616"/>
                  </a:moveTo>
                  <a:cubicBezTo>
                    <a:pt x="1152771" y="-1282753"/>
                    <a:pt x="-2650102" y="1340902"/>
                    <a:pt x="3061929" y="1893104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7836021" y="756544"/>
              <a:ext cx="2695997" cy="3085125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6789 w 2150371"/>
                <a:gd name="connsiteY0" fmla="*/ 1638796 h 1638796"/>
                <a:gd name="connsiteX1" fmla="*/ 2090910 w 2150371"/>
                <a:gd name="connsiteY1" fmla="*/ 0 h 1638796"/>
                <a:gd name="connsiteX0" fmla="*/ 16552 w 2100673"/>
                <a:gd name="connsiteY0" fmla="*/ 1657522 h 1657522"/>
                <a:gd name="connsiteX1" fmla="*/ 2100673 w 2100673"/>
                <a:gd name="connsiteY1" fmla="*/ 18726 h 1657522"/>
                <a:gd name="connsiteX0" fmla="*/ 10984 w 2695997"/>
                <a:gd name="connsiteY0" fmla="*/ 3085125 h 3085125"/>
                <a:gd name="connsiteX1" fmla="*/ 2695997 w 2695997"/>
                <a:gd name="connsiteY1" fmla="*/ 9414 h 308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5997" h="3085125">
                  <a:moveTo>
                    <a:pt x="10984" y="3085125"/>
                  </a:moveTo>
                  <a:cubicBezTo>
                    <a:pt x="-149333" y="2562611"/>
                    <a:pt x="1478776" y="-180590"/>
                    <a:pt x="2695997" y="9414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1690648" y="830191"/>
              <a:ext cx="6165667" cy="3028896"/>
            </a:xfrm>
            <a:custGeom>
              <a:avLst/>
              <a:gdLst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480950 w 480950"/>
                <a:gd name="connsiteY0" fmla="*/ 1567543 h 1567543"/>
                <a:gd name="connsiteX1" fmla="*/ 0 w 480950"/>
                <a:gd name="connsiteY1" fmla="*/ 0 h 1567543"/>
                <a:gd name="connsiteX0" fmla="*/ 350321 w 350321"/>
                <a:gd name="connsiteY0" fmla="*/ 1816925 h 1816925"/>
                <a:gd name="connsiteX1" fmla="*/ 0 w 350321"/>
                <a:gd name="connsiteY1" fmla="*/ 0 h 1816925"/>
                <a:gd name="connsiteX0" fmla="*/ 439386 w 439386"/>
                <a:gd name="connsiteY0" fmla="*/ 1858489 h 1858489"/>
                <a:gd name="connsiteX1" fmla="*/ 0 w 439386"/>
                <a:gd name="connsiteY1" fmla="*/ 0 h 1858489"/>
                <a:gd name="connsiteX0" fmla="*/ 18359 w 463746"/>
                <a:gd name="connsiteY0" fmla="*/ 1567544 h 1567544"/>
                <a:gd name="connsiteX1" fmla="*/ 321181 w 463746"/>
                <a:gd name="connsiteY1" fmla="*/ 0 h 1567544"/>
                <a:gd name="connsiteX0" fmla="*/ 21296 w 342250"/>
                <a:gd name="connsiteY0" fmla="*/ 1609108 h 1609108"/>
                <a:gd name="connsiteX1" fmla="*/ 181614 w 342250"/>
                <a:gd name="connsiteY1" fmla="*/ 0 h 1609108"/>
                <a:gd name="connsiteX0" fmla="*/ 2422565 w 2422565"/>
                <a:gd name="connsiteY0" fmla="*/ 1603171 h 1603171"/>
                <a:gd name="connsiteX1" fmla="*/ 0 w 2422565"/>
                <a:gd name="connsiteY1" fmla="*/ 0 h 1603171"/>
                <a:gd name="connsiteX0" fmla="*/ 2422565 w 2422565"/>
                <a:gd name="connsiteY0" fmla="*/ 1604625 h 1604625"/>
                <a:gd name="connsiteX1" fmla="*/ 0 w 2422565"/>
                <a:gd name="connsiteY1" fmla="*/ 1454 h 1604625"/>
                <a:gd name="connsiteX0" fmla="*/ 2416627 w 2416627"/>
                <a:gd name="connsiteY0" fmla="*/ 1687655 h 1687655"/>
                <a:gd name="connsiteX1" fmla="*/ 0 w 2416627"/>
                <a:gd name="connsiteY1" fmla="*/ 1357 h 1687655"/>
                <a:gd name="connsiteX0" fmla="*/ 4708565 w 4708565"/>
                <a:gd name="connsiteY0" fmla="*/ 1628348 h 1628348"/>
                <a:gd name="connsiteX1" fmla="*/ 0 w 4708565"/>
                <a:gd name="connsiteY1" fmla="*/ 1426 h 1628348"/>
                <a:gd name="connsiteX0" fmla="*/ 4708565 w 4708565"/>
                <a:gd name="connsiteY0" fmla="*/ 1634754 h 1634754"/>
                <a:gd name="connsiteX1" fmla="*/ 0 w 4708565"/>
                <a:gd name="connsiteY1" fmla="*/ 7832 h 1634754"/>
                <a:gd name="connsiteX0" fmla="*/ 6727370 w 6727370"/>
                <a:gd name="connsiteY0" fmla="*/ 1583105 h 1583105"/>
                <a:gd name="connsiteX1" fmla="*/ 0 w 6727370"/>
                <a:gd name="connsiteY1" fmla="*/ 9622 h 1583105"/>
                <a:gd name="connsiteX0" fmla="*/ 6165667 w 6165667"/>
                <a:gd name="connsiteY0" fmla="*/ 3028896 h 3028896"/>
                <a:gd name="connsiteX1" fmla="*/ 0 w 6165667"/>
                <a:gd name="connsiteY1" fmla="*/ 1082 h 3028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65667" h="3028896">
                  <a:moveTo>
                    <a:pt x="6165667" y="3028896"/>
                  </a:moveTo>
                  <a:cubicBezTo>
                    <a:pt x="5393771" y="1479167"/>
                    <a:pt x="1508166" y="-46419"/>
                    <a:pt x="0" y="1082"/>
                  </a:cubicBezTo>
                </a:path>
              </a:pathLst>
            </a:custGeom>
            <a:noFill/>
            <a:ln w="57150">
              <a:solidFill>
                <a:srgbClr val="FFC000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Freeform 6"/>
          <p:cNvSpPr>
            <a:spLocks/>
          </p:cNvSpPr>
          <p:nvPr/>
        </p:nvSpPr>
        <p:spPr bwMode="auto">
          <a:xfrm>
            <a:off x="7368640" y="3721455"/>
            <a:ext cx="951676" cy="881080"/>
          </a:xfrm>
          <a:custGeom>
            <a:avLst/>
            <a:gdLst>
              <a:gd name="T0" fmla="*/ 1500 w 5713"/>
              <a:gd name="T1" fmla="*/ 0 h 5288"/>
              <a:gd name="T2" fmla="*/ 0 w 5713"/>
              <a:gd name="T3" fmla="*/ 1500 h 5288"/>
              <a:gd name="T4" fmla="*/ 2850 w 5713"/>
              <a:gd name="T5" fmla="*/ 5288 h 5288"/>
              <a:gd name="T6" fmla="*/ 5713 w 5713"/>
              <a:gd name="T7" fmla="*/ 1500 h 5288"/>
              <a:gd name="T8" fmla="*/ 4213 w 5713"/>
              <a:gd name="T9" fmla="*/ 0 h 5288"/>
              <a:gd name="T10" fmla="*/ 2850 w 5713"/>
              <a:gd name="T11" fmla="*/ 863 h 5288"/>
              <a:gd name="T12" fmla="*/ 1500 w 5713"/>
              <a:gd name="T13" fmla="*/ 0 h 5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13" h="5288">
                <a:moveTo>
                  <a:pt x="1500" y="0"/>
                </a:moveTo>
                <a:cubicBezTo>
                  <a:pt x="663" y="0"/>
                  <a:pt x="0" y="675"/>
                  <a:pt x="0" y="1500"/>
                </a:cubicBezTo>
                <a:cubicBezTo>
                  <a:pt x="0" y="3188"/>
                  <a:pt x="1700" y="3625"/>
                  <a:pt x="2850" y="5288"/>
                </a:cubicBezTo>
                <a:cubicBezTo>
                  <a:pt x="3950" y="3638"/>
                  <a:pt x="5713" y="3125"/>
                  <a:pt x="5713" y="1500"/>
                </a:cubicBezTo>
                <a:cubicBezTo>
                  <a:pt x="5713" y="675"/>
                  <a:pt x="5038" y="0"/>
                  <a:pt x="4213" y="0"/>
                </a:cubicBezTo>
                <a:cubicBezTo>
                  <a:pt x="3613" y="0"/>
                  <a:pt x="3088" y="350"/>
                  <a:pt x="2850" y="863"/>
                </a:cubicBezTo>
                <a:cubicBezTo>
                  <a:pt x="2613" y="350"/>
                  <a:pt x="2100" y="0"/>
                  <a:pt x="1500" y="0"/>
                </a:cubicBezTo>
                <a:close/>
              </a:path>
            </a:pathLst>
          </a:custGeom>
          <a:noFill/>
          <a:ln w="63500" cap="rnd">
            <a:solidFill>
              <a:srgbClr val="FFC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: Shape 18"/>
          <p:cNvSpPr/>
          <p:nvPr/>
        </p:nvSpPr>
        <p:spPr>
          <a:xfrm>
            <a:off x="7459875" y="2628762"/>
            <a:ext cx="380541" cy="1204197"/>
          </a:xfrm>
          <a:custGeom>
            <a:avLst/>
            <a:gdLst>
              <a:gd name="connsiteX0" fmla="*/ 480950 w 480950"/>
              <a:gd name="connsiteY0" fmla="*/ 1567543 h 1567543"/>
              <a:gd name="connsiteX1" fmla="*/ 0 w 480950"/>
              <a:gd name="connsiteY1" fmla="*/ 0 h 1567543"/>
              <a:gd name="connsiteX0" fmla="*/ 480950 w 480950"/>
              <a:gd name="connsiteY0" fmla="*/ 1567543 h 1567543"/>
              <a:gd name="connsiteX1" fmla="*/ 0 w 480950"/>
              <a:gd name="connsiteY1" fmla="*/ 0 h 1567543"/>
              <a:gd name="connsiteX0" fmla="*/ 350321 w 350321"/>
              <a:gd name="connsiteY0" fmla="*/ 1816925 h 1816925"/>
              <a:gd name="connsiteX1" fmla="*/ 0 w 350321"/>
              <a:gd name="connsiteY1" fmla="*/ 0 h 1816925"/>
              <a:gd name="connsiteX0" fmla="*/ 439386 w 439386"/>
              <a:gd name="connsiteY0" fmla="*/ 1858489 h 1858489"/>
              <a:gd name="connsiteX1" fmla="*/ 0 w 439386"/>
              <a:gd name="connsiteY1" fmla="*/ 0 h 1858489"/>
              <a:gd name="connsiteX0" fmla="*/ 18359 w 463746"/>
              <a:gd name="connsiteY0" fmla="*/ 1567544 h 1567544"/>
              <a:gd name="connsiteX1" fmla="*/ 321181 w 463746"/>
              <a:gd name="connsiteY1" fmla="*/ 0 h 1567544"/>
              <a:gd name="connsiteX0" fmla="*/ 21296 w 342250"/>
              <a:gd name="connsiteY0" fmla="*/ 1609108 h 1609108"/>
              <a:gd name="connsiteX1" fmla="*/ 181614 w 342250"/>
              <a:gd name="connsiteY1" fmla="*/ 0 h 1609108"/>
              <a:gd name="connsiteX0" fmla="*/ 12893 w 862538"/>
              <a:gd name="connsiteY0" fmla="*/ 3037314 h 3037314"/>
              <a:gd name="connsiteX1" fmla="*/ 756685 w 862538"/>
              <a:gd name="connsiteY1" fmla="*/ 0 h 3037314"/>
              <a:gd name="connsiteX0" fmla="*/ 25279 w 229718"/>
              <a:gd name="connsiteY0" fmla="*/ 1121428 h 1121428"/>
              <a:gd name="connsiteX1" fmla="*/ 46259 w 229718"/>
              <a:gd name="connsiteY1" fmla="*/ 0 h 1121428"/>
              <a:gd name="connsiteX0" fmla="*/ 44255 w 108163"/>
              <a:gd name="connsiteY0" fmla="*/ 1121428 h 1121428"/>
              <a:gd name="connsiteX1" fmla="*/ 65235 w 108163"/>
              <a:gd name="connsiteY1" fmla="*/ 0 h 1121428"/>
              <a:gd name="connsiteX0" fmla="*/ 326198 w 347178"/>
              <a:gd name="connsiteY0" fmla="*/ 1144690 h 1144690"/>
              <a:gd name="connsiteX1" fmla="*/ 347178 w 347178"/>
              <a:gd name="connsiteY1" fmla="*/ 23262 h 1144690"/>
              <a:gd name="connsiteX0" fmla="*/ 389893 w 389893"/>
              <a:gd name="connsiteY0" fmla="*/ 1187176 h 1187176"/>
              <a:gd name="connsiteX1" fmla="*/ 319433 w 389893"/>
              <a:gd name="connsiteY1" fmla="*/ 22205 h 1187176"/>
              <a:gd name="connsiteX0" fmla="*/ 380541 w 380541"/>
              <a:gd name="connsiteY0" fmla="*/ 1204197 h 1204197"/>
              <a:gd name="connsiteX1" fmla="*/ 323144 w 380541"/>
              <a:gd name="connsiteY1" fmla="*/ 21809 h 120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0541" h="1204197">
                <a:moveTo>
                  <a:pt x="380541" y="1204197"/>
                </a:moveTo>
                <a:cubicBezTo>
                  <a:pt x="220224" y="681683"/>
                  <a:pt x="-355333" y="-144840"/>
                  <a:pt x="323144" y="21809"/>
                </a:cubicBezTo>
              </a:path>
            </a:pathLst>
          </a:custGeom>
          <a:noFill/>
          <a:ln w="57150">
            <a:solidFill>
              <a:srgbClr val="FFC000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944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064000" y="5958114"/>
            <a:ext cx="4361543" cy="7982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5812971" cy="685977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6248400" y="349250"/>
            <a:ext cx="5943600" cy="1325563"/>
          </a:xfrm>
        </p:spPr>
        <p:txBody>
          <a:bodyPr/>
          <a:lstStyle/>
          <a:p>
            <a:pPr algn="ctr"/>
            <a:r>
              <a:rPr lang="en-US" dirty="0"/>
              <a:t>Get the Docs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6248400" y="1825625"/>
            <a:ext cx="5943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hlinkClick r:id="rId4"/>
              </a:rPr>
              <a:t>https://docs.microsoft.com/en-us/azure/iot-hub/</a:t>
            </a:r>
            <a:endParaRPr lang="en-US" sz="2000" dirty="0"/>
          </a:p>
        </p:txBody>
      </p:sp>
      <p:sp>
        <p:nvSpPr>
          <p:cNvPr id="6" name="Rectangle: Rounded Corners 5"/>
          <p:cNvSpPr/>
          <p:nvPr/>
        </p:nvSpPr>
        <p:spPr>
          <a:xfrm>
            <a:off x="1364343" y="1825625"/>
            <a:ext cx="4216400" cy="4081689"/>
          </a:xfrm>
          <a:prstGeom prst="roundRect">
            <a:avLst>
              <a:gd name="adj" fmla="val 9861"/>
            </a:avLst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2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276E2C-8559-436E-93A3-6C48E7665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IoT Hub</a:t>
            </a:r>
          </a:p>
        </p:txBody>
      </p:sp>
    </p:spTree>
    <p:extLst>
      <p:ext uri="{BB962C8B-B14F-4D97-AF65-F5344CB8AC3E}">
        <p14:creationId xmlns:p14="http://schemas.microsoft.com/office/powerpoint/2010/main" val="575948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FFE887-E172-461B-862D-0093C47A5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996" y="1609808"/>
            <a:ext cx="4500071" cy="4114774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EVERY DEVICE CAN CONNECT TO THE INTERNET</a:t>
            </a:r>
          </a:p>
        </p:txBody>
      </p:sp>
      <p:sp>
        <p:nvSpPr>
          <p:cNvPr id="1460" name="Multiplication Sign 1459"/>
          <p:cNvSpPr/>
          <p:nvPr/>
        </p:nvSpPr>
        <p:spPr>
          <a:xfrm>
            <a:off x="2644544" y="271552"/>
            <a:ext cx="6902912" cy="6902910"/>
          </a:xfrm>
          <a:prstGeom prst="mathMultiply">
            <a:avLst>
              <a:gd name="adj1" fmla="val 1426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001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7" name="Picture 218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933" y="2052558"/>
            <a:ext cx="4682134" cy="334089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EVERY DEVICE CAN DO TLS/SSL</a:t>
            </a:r>
          </a:p>
        </p:txBody>
      </p:sp>
      <p:sp>
        <p:nvSpPr>
          <p:cNvPr id="2186" name="Multiplication Sign 2185"/>
          <p:cNvSpPr/>
          <p:nvPr/>
        </p:nvSpPr>
        <p:spPr>
          <a:xfrm>
            <a:off x="2644544" y="271552"/>
            <a:ext cx="6902912" cy="6902910"/>
          </a:xfrm>
          <a:prstGeom prst="mathMultiply">
            <a:avLst>
              <a:gd name="adj1" fmla="val 1426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66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IoT Theme 2">
      <a:dk1>
        <a:srgbClr val="202030"/>
      </a:dk1>
      <a:lt1>
        <a:srgbClr val="FFFFFF"/>
      </a:lt1>
      <a:dk2>
        <a:srgbClr val="606070"/>
      </a:dk2>
      <a:lt2>
        <a:srgbClr val="E0E0F0"/>
      </a:lt2>
      <a:accent1>
        <a:srgbClr val="00A1F1"/>
      </a:accent1>
      <a:accent2>
        <a:srgbClr val="F65314"/>
      </a:accent2>
      <a:accent3>
        <a:srgbClr val="A0A0B0"/>
      </a:accent3>
      <a:accent4>
        <a:srgbClr val="FFBB00"/>
      </a:accent4>
      <a:accent5>
        <a:srgbClr val="F100A1"/>
      </a:accent5>
      <a:accent6>
        <a:srgbClr val="7CBB00"/>
      </a:accent6>
      <a:hlink>
        <a:srgbClr val="0563C1"/>
      </a:hlink>
      <a:folHlink>
        <a:srgbClr val="03407D"/>
      </a:folHlink>
    </a:clrScheme>
    <a:fontScheme name="IoT Theme 2">
      <a:majorFont>
        <a:latin typeface="Humnst777 BlkCn BT"/>
        <a:ea typeface=""/>
        <a:cs typeface=""/>
      </a:majorFont>
      <a:minorFont>
        <a:latin typeface="Humnst777 B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498</Words>
  <Application>Microsoft Office PowerPoint</Application>
  <PresentationFormat>Widescreen</PresentationFormat>
  <Paragraphs>155</Paragraphs>
  <Slides>32</Slides>
  <Notes>32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Humnst777 BlkCn BT</vt:lpstr>
      <vt:lpstr>Humnst777 BT</vt:lpstr>
      <vt:lpstr>Stencil</vt:lpstr>
      <vt:lpstr>Office Theme</vt:lpstr>
      <vt:lpstr>Getting Started with  Azure IoT Edge (v2)</vt:lpstr>
      <vt:lpstr>Agenda</vt:lpstr>
      <vt:lpstr>Azure IoT Edge Overview</vt:lpstr>
      <vt:lpstr>PowerPoint Presentation</vt:lpstr>
      <vt:lpstr>PowerPoint Presentation</vt:lpstr>
      <vt:lpstr>Get the Docs</vt:lpstr>
      <vt:lpstr>Create an IoT Hub</vt:lpstr>
      <vt:lpstr>NOT EVERY DEVICE CAN CONNECT TO THE INTERNET</vt:lpstr>
      <vt:lpstr>NOT EVERY DEVICE CAN DO TLS/SSL</vt:lpstr>
      <vt:lpstr>Field Gateways to the rescue…</vt:lpstr>
      <vt:lpstr>Field Gateways to the rescue…</vt:lpstr>
      <vt:lpstr>What code runs on the gateway?</vt:lpstr>
      <vt:lpstr>PowerPoint Presentation</vt:lpstr>
      <vt:lpstr>Azure IoT Edge is Open source in GitHub</vt:lpstr>
      <vt:lpstr>Major changes from V1</vt:lpstr>
      <vt:lpstr>Configuring Azure IoT Edge</vt:lpstr>
      <vt:lpstr>You will need docker…</vt:lpstr>
      <vt:lpstr>System Modules &amp; $Upstream…</vt:lpstr>
      <vt:lpstr>Configure Azure IoT Edge</vt:lpstr>
      <vt:lpstr>Simulated Temp Module…</vt:lpstr>
      <vt:lpstr>Simulated Temperature Module</vt:lpstr>
      <vt:lpstr>Creating Custom Modules</vt:lpstr>
      <vt:lpstr>Custom C# Filter Module…</vt:lpstr>
      <vt:lpstr>Custom C# Filter Module</vt:lpstr>
      <vt:lpstr>Use Cases &amp; Wrap Up</vt:lpstr>
      <vt:lpstr>Automotive Data to Azure</vt:lpstr>
      <vt:lpstr>Automotive Data to Azure</vt:lpstr>
      <vt:lpstr>The Car is the Bottleneck</vt:lpstr>
      <vt:lpstr>Arduino Based ECU Simulator</vt:lpstr>
      <vt:lpstr>PowerPoint Presentation</vt:lpstr>
      <vt:lpstr>PowerPoint Presentation</vt:lpstr>
      <vt:lpstr>Getting Started with  Azure IoT Edge (v2)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Bret Stateham</dc:creator>
  <cp:lastModifiedBy>Bret Stateham</cp:lastModifiedBy>
  <cp:revision>27</cp:revision>
  <dcterms:created xsi:type="dcterms:W3CDTF">2017-10-12T14:37:26Z</dcterms:created>
  <dcterms:modified xsi:type="dcterms:W3CDTF">2018-03-28T12:16:04Z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bstateha@microsoft.com</vt:lpwstr>
  </property>
  <property fmtid="{D5CDD505-2E9C-101B-9397-08002B2CF9AE}" pid="5" name="MSIP_Label_f42aa342-8706-4288-bd11-ebb85995028c_SetDate">
    <vt:lpwstr>2017-10-30T16:04:00.6090553Z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